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heme/theme2.xml" ContentType="application/vnd.openxmlformats-officedocument.theme+xml"/>
  <Override PartName="/ppt/tags/tag4.xml" ContentType="application/vnd.openxmlformats-officedocument.presentationml.tags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3.xml" ContentType="application/vnd.openxmlformats-officedocument.them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heme/theme4.xml" ContentType="application/vnd.openxmlformats-officedocument.theme+xml"/>
  <Override PartName="/ppt/tags/tag87.xml" ContentType="application/vnd.openxmlformats-officedocument.presentationml.tags+xml"/>
  <Override PartName="/ppt/notesSlides/notesSlide1.xml" ContentType="application/vnd.openxmlformats-officedocument.presentationml.notesSlide+xml"/>
  <Override PartName="/ppt/tags/tag88.xml" ContentType="application/vnd.openxmlformats-officedocument.presentationml.tags+xml"/>
  <Override PartName="/ppt/notesSlides/notesSlide2.xml" ContentType="application/vnd.openxmlformats-officedocument.presentationml.notesSlide+xml"/>
  <Override PartName="/ppt/tags/tag89.xml" ContentType="application/vnd.openxmlformats-officedocument.presentationml.tags+xml"/>
  <Override PartName="/ppt/notesSlides/notesSlide3.xml" ContentType="application/vnd.openxmlformats-officedocument.presentationml.notesSlide+xml"/>
  <Override PartName="/ppt/tags/tag90.xml" ContentType="application/vnd.openxmlformats-officedocument.presentationml.tags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50" r:id="rId2"/>
    <p:sldMasterId id="2147483652" r:id="rId3"/>
  </p:sldMasterIdLst>
  <p:notesMasterIdLst>
    <p:notesMasterId r:id="rId8"/>
  </p:notesMasterIdLst>
  <p:sldIdLst>
    <p:sldId id="502" r:id="rId4"/>
    <p:sldId id="503" r:id="rId5"/>
    <p:sldId id="504" r:id="rId6"/>
    <p:sldId id="508" r:id="rId7"/>
  </p:sldIdLst>
  <p:sldSz cx="12192000" cy="6858000"/>
  <p:notesSz cx="6797675" cy="9926638"/>
  <p:custDataLst>
    <p:tags r:id="rId9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7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16522"/>
    <a:srgbClr val="FDBF0F"/>
    <a:srgbClr val="262652"/>
    <a:srgbClr val="FF8C1C"/>
    <a:srgbClr val="E5DFD0"/>
    <a:srgbClr val="E4E4E4"/>
    <a:srgbClr val="FFFFFF"/>
    <a:srgbClr val="D88B50"/>
    <a:srgbClr val="2E75B6"/>
    <a:srgbClr val="E2EB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691" autoAdjust="0"/>
    <p:restoredTop sz="94007" autoAdjust="0"/>
  </p:normalViewPr>
  <p:slideViewPr>
    <p:cSldViewPr snapToGrid="0">
      <p:cViewPr varScale="1">
        <p:scale>
          <a:sx n="114" d="100"/>
          <a:sy n="114" d="100"/>
        </p:scale>
        <p:origin x="948" y="102"/>
      </p:cViewPr>
      <p:guideLst>
        <p:guide orient="horz" pos="2167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viewProps" Target="viewProps.xml"/><Relationship Id="rId5" Type="http://schemas.openxmlformats.org/officeDocument/2006/relationships/slide" Target="slides/slide2.xml"/><Relationship Id="rId10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BDFE57-FE2C-43E4-BEC5-E55C08EE9837}" type="datetimeFigureOut">
              <a:rPr lang="en-US" smtClean="0"/>
              <a:t>3/15/2023</a:t>
            </a:fld>
            <a:endParaRPr lang="en-US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8C67FC-259A-4915-9605-490E4CE312B6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38C67FC-259A-4915-9605-490E4CE312B6}" type="slidenum">
              <a:rPr lang="en-US" smtClean="0"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38C67FC-259A-4915-9605-490E4CE312B6}" type="slidenum">
              <a:rPr lang="en-US" smtClean="0"/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38C67FC-259A-4915-9605-490E4CE312B6}" type="slidenum">
              <a:rPr lang="en-US" smtClean="0"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38C67FC-259A-4915-9605-490E4CE312B6}" type="slidenum">
              <a:rPr lang="en-US" smtClean="0"/>
              <a:t>4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Relationship Id="rId4" Type="http://schemas.openxmlformats.org/officeDocument/2006/relationships/image" Target="../media/image2.emf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Master" Target="../slideMasters/slideMaster3.xml"/><Relationship Id="rId1" Type="http://schemas.openxmlformats.org/officeDocument/2006/relationships/tags" Target="../tags/tag12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Master" Target="../slideMasters/slideMaster3.xml"/><Relationship Id="rId1" Type="http://schemas.openxmlformats.org/officeDocument/2006/relationships/tags" Target="../tags/tag13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Master" Target="../slideMasters/slideMaster3.xml"/><Relationship Id="rId1" Type="http://schemas.openxmlformats.org/officeDocument/2006/relationships/tags" Target="../tags/tag14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Master" Target="../slideMasters/slideMaster3.xml"/><Relationship Id="rId1" Type="http://schemas.openxmlformats.org/officeDocument/2006/relationships/tags" Target="../tags/tag15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Master" Target="../slideMasters/slideMaster3.xml"/><Relationship Id="rId1" Type="http://schemas.openxmlformats.org/officeDocument/2006/relationships/tags" Target="../tags/tag16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Master" Target="../slideMasters/slideMaster3.xml"/><Relationship Id="rId1" Type="http://schemas.openxmlformats.org/officeDocument/2006/relationships/tags" Target="../tags/tag17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Master" Target="../slideMasters/slideMaster3.xml"/><Relationship Id="rId1" Type="http://schemas.openxmlformats.org/officeDocument/2006/relationships/tags" Target="../tags/tag18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Master" Target="../slideMasters/slideMaster3.xml"/><Relationship Id="rId1" Type="http://schemas.openxmlformats.org/officeDocument/2006/relationships/tags" Target="../tags/tag19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Master" Target="../slideMasters/slideMaster3.xml"/><Relationship Id="rId1" Type="http://schemas.openxmlformats.org/officeDocument/2006/relationships/tags" Target="../tags/tag20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Master" Target="../slideMasters/slideMaster3.xml"/><Relationship Id="rId1" Type="http://schemas.openxmlformats.org/officeDocument/2006/relationships/tags" Target="../tags/tag2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6.png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tags" Target="../tags/tag2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tags" Target="../tags/tag23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tags" Target="../tags/tag24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tags" Target="../tags/tag25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tags" Target="../tags/tag26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tags" Target="../tags/tag27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tags" Target="../tags/tag28.xml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6.png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tags" Target="../tags/tag6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tags" Target="../tags/tag29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tags" Target="../tags/tag30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tags" Target="../tags/tag3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Master" Target="../slideMasters/slideMaster3.xml"/><Relationship Id="rId1" Type="http://schemas.openxmlformats.org/officeDocument/2006/relationships/tags" Target="../tags/tag32.xml"/></Relationships>
</file>

<file path=ppt/slideLayouts/_rels/slideLayout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Master" Target="../slideMasters/slideMaster3.xml"/><Relationship Id="rId1" Type="http://schemas.openxmlformats.org/officeDocument/2006/relationships/tags" Target="../tags/tag33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tags" Target="../tags/tag34.xml"/></Relationships>
</file>

<file path=ppt/slideLayouts/_rels/slideLayout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Master" Target="../slideMasters/slideMaster3.xml"/><Relationship Id="rId1" Type="http://schemas.openxmlformats.org/officeDocument/2006/relationships/tags" Target="../tags/tag35.xml"/></Relationships>
</file>

<file path=ppt/slideLayouts/_rels/slideLayout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Master" Target="../slideMasters/slideMaster3.xml"/><Relationship Id="rId1" Type="http://schemas.openxmlformats.org/officeDocument/2006/relationships/tags" Target="../tags/tag36.xml"/></Relationships>
</file>

<file path=ppt/slideLayouts/_rels/slideLayout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Master" Target="../slideMasters/slideMaster3.xml"/><Relationship Id="rId1" Type="http://schemas.openxmlformats.org/officeDocument/2006/relationships/tags" Target="../tags/tag37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tags" Target="../tags/tag7.xml"/></Relationships>
</file>

<file path=ppt/slideLayouts/_rels/slideLayout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Master" Target="../slideMasters/slideMaster3.xml"/><Relationship Id="rId1" Type="http://schemas.openxmlformats.org/officeDocument/2006/relationships/tags" Target="../tags/tag38.xml"/></Relationships>
</file>

<file path=ppt/slideLayouts/_rels/slideLayout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Master" Target="../slideMasters/slideMaster3.xml"/><Relationship Id="rId1" Type="http://schemas.openxmlformats.org/officeDocument/2006/relationships/tags" Target="../tags/tag39.xml"/></Relationships>
</file>

<file path=ppt/slideLayouts/_rels/slideLayout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Master" Target="../slideMasters/slideMaster3.xml"/><Relationship Id="rId1" Type="http://schemas.openxmlformats.org/officeDocument/2006/relationships/tags" Target="../tags/tag40.xml"/></Relationships>
</file>

<file path=ppt/slideLayouts/_rels/slideLayout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Master" Target="../slideMasters/slideMaster3.xml"/><Relationship Id="rId1" Type="http://schemas.openxmlformats.org/officeDocument/2006/relationships/tags" Target="../tags/tag41.xml"/></Relationships>
</file>

<file path=ppt/slideLayouts/_rels/slideLayout44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3.xml"/><Relationship Id="rId2" Type="http://schemas.openxmlformats.org/officeDocument/2006/relationships/tags" Target="../tags/tag43.xml"/><Relationship Id="rId1" Type="http://schemas.openxmlformats.org/officeDocument/2006/relationships/tags" Target="../tags/tag42.xml"/><Relationship Id="rId6" Type="http://schemas.openxmlformats.org/officeDocument/2006/relationships/image" Target="../media/image7.png"/><Relationship Id="rId5" Type="http://schemas.openxmlformats.org/officeDocument/2006/relationships/image" Target="../media/image3.emf"/><Relationship Id="rId4" Type="http://schemas.openxmlformats.org/officeDocument/2006/relationships/oleObject" Target="../embeddings/oleObject5.bin"/></Relationships>
</file>

<file path=ppt/slideLayouts/_rels/slideLayout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Master" Target="../slideMasters/slideMaster3.xml"/><Relationship Id="rId1" Type="http://schemas.openxmlformats.org/officeDocument/2006/relationships/tags" Target="../tags/tag44.xml"/></Relationships>
</file>

<file path=ppt/slideLayouts/_rels/slideLayout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Master" Target="../slideMasters/slideMaster3.xml"/><Relationship Id="rId1" Type="http://schemas.openxmlformats.org/officeDocument/2006/relationships/tags" Target="../tags/tag45.xml"/></Relationships>
</file>

<file path=ppt/slideLayouts/_rels/slideLayout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Master" Target="../slideMasters/slideMaster3.xml"/><Relationship Id="rId1" Type="http://schemas.openxmlformats.org/officeDocument/2006/relationships/tags" Target="../tags/tag46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tags" Target="../tags/tag47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tags" Target="../tags/tag48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tags" Target="../tags/tag8.xml"/></Relationships>
</file>

<file path=ppt/slideLayouts/_rels/slideLayout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5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tags" Target="../tags/tag49.xml"/></Relationships>
</file>

<file path=ppt/slideLayouts/_rels/slideLayout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Master" Target="../slideMasters/slideMaster3.xml"/><Relationship Id="rId1" Type="http://schemas.openxmlformats.org/officeDocument/2006/relationships/tags" Target="../tags/tag50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tags" Target="../tags/tag51.xml"/></Relationships>
</file>

<file path=ppt/slideLayouts/_rels/slideLayout5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tags" Target="../tags/tag52.xml"/></Relationships>
</file>

<file path=ppt/slideLayouts/_rels/slideLayout5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tags" Target="../tags/tag53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tags" Target="../tags/tag54.xml"/></Relationships>
</file>

<file path=ppt/slideLayouts/_rels/slideLayout5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emf"/><Relationship Id="rId3" Type="http://schemas.openxmlformats.org/officeDocument/2006/relationships/tags" Target="../tags/tag57.xml"/><Relationship Id="rId7" Type="http://schemas.openxmlformats.org/officeDocument/2006/relationships/oleObject" Target="../embeddings/oleObject6.bin"/><Relationship Id="rId2" Type="http://schemas.openxmlformats.org/officeDocument/2006/relationships/tags" Target="../tags/tag56.xml"/><Relationship Id="rId1" Type="http://schemas.openxmlformats.org/officeDocument/2006/relationships/tags" Target="../tags/tag55.xml"/><Relationship Id="rId6" Type="http://schemas.openxmlformats.org/officeDocument/2006/relationships/slideMaster" Target="../slideMasters/slideMaster3.xml"/><Relationship Id="rId5" Type="http://schemas.openxmlformats.org/officeDocument/2006/relationships/tags" Target="../tags/tag59.xml"/><Relationship Id="rId4" Type="http://schemas.openxmlformats.org/officeDocument/2006/relationships/tags" Target="../tags/tag58.xml"/></Relationships>
</file>

<file path=ppt/slideLayouts/_rels/slideLayout59.xml.rels><?xml version="1.0" encoding="UTF-8" standalone="yes"?>
<Relationships xmlns="http://schemas.openxmlformats.org/package/2006/relationships"><Relationship Id="rId3" Type="http://schemas.openxmlformats.org/officeDocument/2006/relationships/tags" Target="../tags/tag62.xml"/><Relationship Id="rId7" Type="http://schemas.openxmlformats.org/officeDocument/2006/relationships/image" Target="../media/image3.emf"/><Relationship Id="rId2" Type="http://schemas.openxmlformats.org/officeDocument/2006/relationships/tags" Target="../tags/tag61.xml"/><Relationship Id="rId1" Type="http://schemas.openxmlformats.org/officeDocument/2006/relationships/tags" Target="../tags/tag60.xml"/><Relationship Id="rId6" Type="http://schemas.openxmlformats.org/officeDocument/2006/relationships/oleObject" Target="../embeddings/oleObject7.bin"/><Relationship Id="rId5" Type="http://schemas.openxmlformats.org/officeDocument/2006/relationships/slideMaster" Target="../slideMasters/slideMaster3.xml"/><Relationship Id="rId4" Type="http://schemas.openxmlformats.org/officeDocument/2006/relationships/tags" Target="../tags/tag6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0.xml.rels><?xml version="1.0" encoding="UTF-8" standalone="yes"?>
<Relationships xmlns="http://schemas.openxmlformats.org/package/2006/relationships"><Relationship Id="rId3" Type="http://schemas.openxmlformats.org/officeDocument/2006/relationships/tags" Target="../tags/tag66.xml"/><Relationship Id="rId7" Type="http://schemas.openxmlformats.org/officeDocument/2006/relationships/image" Target="../media/image3.emf"/><Relationship Id="rId2" Type="http://schemas.openxmlformats.org/officeDocument/2006/relationships/tags" Target="../tags/tag65.xml"/><Relationship Id="rId1" Type="http://schemas.openxmlformats.org/officeDocument/2006/relationships/tags" Target="../tags/tag64.xml"/><Relationship Id="rId6" Type="http://schemas.openxmlformats.org/officeDocument/2006/relationships/oleObject" Target="../embeddings/oleObject8.bin"/><Relationship Id="rId5" Type="http://schemas.openxmlformats.org/officeDocument/2006/relationships/slideMaster" Target="../slideMasters/slideMaster3.xml"/><Relationship Id="rId4" Type="http://schemas.openxmlformats.org/officeDocument/2006/relationships/tags" Target="../tags/tag67.xml"/></Relationships>
</file>

<file path=ppt/slideLayouts/_rels/slideLayout6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3.xml"/><Relationship Id="rId2" Type="http://schemas.openxmlformats.org/officeDocument/2006/relationships/tags" Target="../tags/tag69.xml"/><Relationship Id="rId1" Type="http://schemas.openxmlformats.org/officeDocument/2006/relationships/tags" Target="../tags/tag68.xml"/><Relationship Id="rId6" Type="http://schemas.openxmlformats.org/officeDocument/2006/relationships/image" Target="../media/image4.png"/><Relationship Id="rId5" Type="http://schemas.openxmlformats.org/officeDocument/2006/relationships/image" Target="../media/image3.emf"/><Relationship Id="rId4" Type="http://schemas.openxmlformats.org/officeDocument/2006/relationships/oleObject" Target="../embeddings/oleObject9.bin"/></Relationships>
</file>

<file path=ppt/slideLayouts/_rels/slideLayout6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emf"/><Relationship Id="rId3" Type="http://schemas.openxmlformats.org/officeDocument/2006/relationships/tags" Target="../tags/tag72.xml"/><Relationship Id="rId7" Type="http://schemas.openxmlformats.org/officeDocument/2006/relationships/oleObject" Target="../embeddings/oleObject10.bin"/><Relationship Id="rId2" Type="http://schemas.openxmlformats.org/officeDocument/2006/relationships/tags" Target="../tags/tag71.xml"/><Relationship Id="rId1" Type="http://schemas.openxmlformats.org/officeDocument/2006/relationships/tags" Target="../tags/tag70.xml"/><Relationship Id="rId6" Type="http://schemas.openxmlformats.org/officeDocument/2006/relationships/slideMaster" Target="../slideMasters/slideMaster3.xml"/><Relationship Id="rId5" Type="http://schemas.openxmlformats.org/officeDocument/2006/relationships/tags" Target="../tags/tag74.xml"/><Relationship Id="rId4" Type="http://schemas.openxmlformats.org/officeDocument/2006/relationships/tags" Target="../tags/tag73.xml"/></Relationships>
</file>

<file path=ppt/slideLayouts/_rels/slideLayout63.xml.rels><?xml version="1.0" encoding="UTF-8" standalone="yes"?>
<Relationships xmlns="http://schemas.openxmlformats.org/package/2006/relationships"><Relationship Id="rId3" Type="http://schemas.openxmlformats.org/officeDocument/2006/relationships/tags" Target="../tags/tag77.xml"/><Relationship Id="rId7" Type="http://schemas.openxmlformats.org/officeDocument/2006/relationships/image" Target="../media/image3.emf"/><Relationship Id="rId2" Type="http://schemas.openxmlformats.org/officeDocument/2006/relationships/tags" Target="../tags/tag76.xml"/><Relationship Id="rId1" Type="http://schemas.openxmlformats.org/officeDocument/2006/relationships/tags" Target="../tags/tag75.xml"/><Relationship Id="rId6" Type="http://schemas.openxmlformats.org/officeDocument/2006/relationships/oleObject" Target="../embeddings/oleObject11.bin"/><Relationship Id="rId5" Type="http://schemas.openxmlformats.org/officeDocument/2006/relationships/slideMaster" Target="../slideMasters/slideMaster3.xml"/><Relationship Id="rId4" Type="http://schemas.openxmlformats.org/officeDocument/2006/relationships/tags" Target="../tags/tag78.xml"/></Relationships>
</file>

<file path=ppt/slideLayouts/_rels/slideLayout64.xml.rels><?xml version="1.0" encoding="UTF-8" standalone="yes"?>
<Relationships xmlns="http://schemas.openxmlformats.org/package/2006/relationships"><Relationship Id="rId3" Type="http://schemas.openxmlformats.org/officeDocument/2006/relationships/tags" Target="../tags/tag81.xml"/><Relationship Id="rId7" Type="http://schemas.openxmlformats.org/officeDocument/2006/relationships/image" Target="../media/image3.emf"/><Relationship Id="rId2" Type="http://schemas.openxmlformats.org/officeDocument/2006/relationships/tags" Target="../tags/tag80.xml"/><Relationship Id="rId1" Type="http://schemas.openxmlformats.org/officeDocument/2006/relationships/tags" Target="../tags/tag79.xml"/><Relationship Id="rId6" Type="http://schemas.openxmlformats.org/officeDocument/2006/relationships/oleObject" Target="../embeddings/oleObject12.bin"/><Relationship Id="rId5" Type="http://schemas.openxmlformats.org/officeDocument/2006/relationships/slideMaster" Target="../slideMasters/slideMaster3.xml"/><Relationship Id="rId4" Type="http://schemas.openxmlformats.org/officeDocument/2006/relationships/tags" Target="../tags/tag82.xml"/></Relationships>
</file>

<file path=ppt/slideLayouts/_rels/slideLayout65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3.xml"/><Relationship Id="rId2" Type="http://schemas.openxmlformats.org/officeDocument/2006/relationships/tags" Target="../tags/tag84.xml"/><Relationship Id="rId1" Type="http://schemas.openxmlformats.org/officeDocument/2006/relationships/tags" Target="../tags/tag83.xml"/><Relationship Id="rId6" Type="http://schemas.openxmlformats.org/officeDocument/2006/relationships/image" Target="../media/image4.png"/><Relationship Id="rId5" Type="http://schemas.openxmlformats.org/officeDocument/2006/relationships/image" Target="../media/image3.emf"/><Relationship Id="rId4" Type="http://schemas.openxmlformats.org/officeDocument/2006/relationships/oleObject" Target="../embeddings/oleObject13.bin"/></Relationships>
</file>

<file path=ppt/slideLayouts/_rels/slideLayout66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3.xml"/><Relationship Id="rId2" Type="http://schemas.openxmlformats.org/officeDocument/2006/relationships/tags" Target="../tags/tag86.xml"/><Relationship Id="rId1" Type="http://schemas.openxmlformats.org/officeDocument/2006/relationships/tags" Target="../tags/tag85.xml"/><Relationship Id="rId6" Type="http://schemas.openxmlformats.org/officeDocument/2006/relationships/image" Target="../media/image7.png"/><Relationship Id="rId5" Type="http://schemas.openxmlformats.org/officeDocument/2006/relationships/image" Target="../media/image3.emf"/><Relationship Id="rId4" Type="http://schemas.openxmlformats.org/officeDocument/2006/relationships/oleObject" Target="../embeddings/oleObject14.bin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Master" Target="../slideMasters/slideMaster3.xml"/><Relationship Id="rId1" Type="http://schemas.openxmlformats.org/officeDocument/2006/relationships/tags" Target="../tags/tag9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Master" Target="../slideMasters/slideMaster3.xml"/><Relationship Id="rId1" Type="http://schemas.openxmlformats.org/officeDocument/2006/relationships/tags" Target="../tags/tag10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Master" Target="../slideMasters/slideMaster3.xml"/><Relationship Id="rId1" Type="http://schemas.openxmlformats.org/officeDocument/2006/relationships/tags" Target="../tags/tag1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 hidden="1"/>
          <p:cNvGraphicFramePr>
            <a:graphicFrameLocks noChangeAspect="1"/>
          </p:cNvGraphicFramePr>
          <p:nvPr userDrawn="1"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Слайд think-cell" r:id="rId3" imgW="9525" imgH="9525" progId="TCLayout.ActiveDocument.1">
                  <p:embed/>
                </p:oleObj>
              </mc:Choice>
              <mc:Fallback>
                <p:oleObj name="Слайд think-cell" r:id="rId3" imgW="9525" imgH="9525" progId="TCLayout.ActiveDocument.1">
                  <p:embed/>
                  <p:pic>
                    <p:nvPicPr>
                      <p:cNvPr id="0" name="Объект 1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Green half">
    <p:bg bwMode="grayWhite">
      <p:bgPr>
        <a:gradFill>
          <a:gsLst>
            <a:gs pos="0">
              <a:schemeClr val="tx2"/>
            </a:gs>
            <a:gs pos="100000">
              <a:schemeClr val="accent2"/>
            </a:gs>
          </a:gsLst>
          <a:lin ang="81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Shadow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398" t="8741" r="101" b="27"/>
          <a:stretch>
            <a:fillRect/>
          </a:stretch>
        </p:blipFill>
        <p:spPr bwMode="ltGray">
          <a:xfrm flipH="1">
            <a:off x="5592565" y="0"/>
            <a:ext cx="513969" cy="6858000"/>
          </a:xfrm>
          <a:prstGeom prst="rect">
            <a:avLst/>
          </a:prstGeom>
        </p:spPr>
      </p:pic>
      <p:sp>
        <p:nvSpPr>
          <p:cNvPr id="12" name="PanelGray"/>
          <p:cNvSpPr/>
          <p:nvPr userDrawn="1"/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chemeClr val="bg2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l">
              <a:lnSpc>
                <a:spcPct val="90000"/>
              </a:lnSpc>
              <a:spcAft>
                <a:spcPts val="1000"/>
              </a:spcAft>
            </a:pPr>
            <a:endParaRPr lang="en-US" sz="1200" dirty="0">
              <a:solidFill>
                <a:schemeClr val="bg1"/>
              </a:solidFill>
              <a:latin typeface="+mn-lt"/>
              <a:sym typeface="Trebuchet MS" panose="020B0603020202020204" pitchFamily="34" charset="0"/>
            </a:endParaRPr>
          </a:p>
        </p:txBody>
      </p:sp>
      <p:sp>
        <p:nvSpPr>
          <p:cNvPr id="13" name="Picture Placeholder 18"/>
          <p:cNvSpPr>
            <a:spLocks noGrp="1"/>
          </p:cNvSpPr>
          <p:nvPr>
            <p:ph type="pic" sz="quarter" idx="14" hasCustomPrompt="1"/>
          </p:nvPr>
        </p:nvSpPr>
        <p:spPr>
          <a:xfrm>
            <a:off x="6095262" y="0"/>
            <a:ext cx="6096738" cy="6858000"/>
          </a:xfrm>
          <a:prstGeom prst="rect">
            <a:avLst/>
          </a:prstGeom>
          <a:noFill/>
        </p:spPr>
        <p:txBody>
          <a:bodyPr lIns="914400" tIns="914400" rIns="914400" bIns="914400"/>
          <a:lstStyle>
            <a:lvl1pPr algn="ctr">
              <a:defRPr sz="1800" baseline="0">
                <a:latin typeface="Trebuchet MS" panose="020B0603020202020204" pitchFamily="34" charset="0"/>
                <a:sym typeface="Trebuchet MS" panose="020B0603020202020204" pitchFamily="34" charset="0"/>
              </a:defRPr>
            </a:lvl1pPr>
          </a:lstStyle>
          <a:p>
            <a:r>
              <a:rPr lang="en-US" dirty="0"/>
              <a:t>Click icon below to insert an image or remove this placeholder to use the whitespace in another way</a:t>
            </a:r>
          </a:p>
        </p:txBody>
      </p:sp>
      <p:sp>
        <p:nvSpPr>
          <p:cNvPr id="15" name="TextBox 14"/>
          <p:cNvSpPr txBox="1"/>
          <p:nvPr userDrawn="1"/>
        </p:nvSpPr>
        <p:spPr>
          <a:xfrm>
            <a:off x="11019324" y="6405036"/>
            <a:ext cx="381001" cy="153888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DFCF27A5-1A5B-48D3-A060-2758FFBB1ADD}" type="slidenum">
              <a:rPr lang="en-US" sz="1000" kern="1200" smtClean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rPr>
              <a:t>‹#›</a:t>
            </a:fld>
            <a:endParaRPr lang="en-US" sz="800" kern="1200" dirty="0">
              <a:solidFill>
                <a:schemeClr val="bg1">
                  <a:lumMod val="50000"/>
                </a:schemeClr>
              </a:solidFill>
              <a:latin typeface="+mn-lt"/>
              <a:ea typeface="+mn-ea"/>
              <a:cs typeface="+mn-cs"/>
              <a:sym typeface="Trebuchet MS" panose="020B0603020202020204" pitchFamily="34" charset="0"/>
            </a:endParaRPr>
          </a:p>
        </p:txBody>
      </p:sp>
      <p:sp>
        <p:nvSpPr>
          <p:cNvPr id="16" name="Date Placeholder 2"/>
          <p:cNvSpPr>
            <a:spLocks noGrp="1"/>
          </p:cNvSpPr>
          <p:nvPr>
            <p:ph type="dt" sz="half" idx="15"/>
          </p:nvPr>
        </p:nvSpPr>
        <p:spPr>
          <a:xfrm>
            <a:off x="9738831" y="6405036"/>
            <a:ext cx="1271631" cy="15388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  <a:latin typeface="+mn-lt"/>
                <a:sym typeface="Trebuchet MS" panose="020B0603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4" name="Title 1"/>
          <p:cNvSpPr>
            <a:spLocks noGrp="1"/>
          </p:cNvSpPr>
          <p:nvPr>
            <p:ph type="title" hasCustomPrompt="1"/>
          </p:nvPr>
        </p:nvSpPr>
        <p:spPr bwMode="black">
          <a:xfrm>
            <a:off x="775384" y="1785600"/>
            <a:ext cx="4269724" cy="3286800"/>
          </a:xfrm>
          <a:prstGeom prst="rect">
            <a:avLst/>
          </a:prstGeom>
          <a:noFill/>
        </p:spPr>
        <p:txBody>
          <a:bodyPr wrap="square" lIns="0" tIns="0" rIns="320040" bIns="0" anchor="ctr">
            <a:noAutofit/>
          </a:bodyPr>
          <a:lstStyle>
            <a:lvl1pPr>
              <a:defRPr sz="3200">
                <a:solidFill>
                  <a:schemeClr val="bg1"/>
                </a:solidFill>
                <a:latin typeface="+mj-lt"/>
                <a:sym typeface="Trebuchet MS" panose="020B0603020202020204" pitchFamily="34" charset="0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7" name="FooterSimple" hidden="1"/>
          <p:cNvSpPr txBox="1"/>
          <p:nvPr userDrawn="1">
            <p:custDataLst>
              <p:tags r:id="rId1"/>
            </p:custDataLst>
          </p:nvPr>
        </p:nvSpPr>
        <p:spPr>
          <a:xfrm rot="16200000">
            <a:off x="10500711" y="5117885"/>
            <a:ext cx="2743200" cy="96950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ru-RU" sz="700">
                <a:solidFill>
                  <a:schemeClr val="bg1">
                    <a:lumMod val="50000"/>
                  </a:schemeClr>
                </a:solidFill>
                <a:latin typeface="+mn-lt"/>
                <a:sym typeface="Trebuchet MS" panose="020B0603020202020204" pitchFamily="34" charset="0"/>
              </a:rPr>
              <a:t>11 Видение и основные направления.pptx</a:t>
            </a:r>
            <a:endParaRPr lang="en-US" sz="700" dirty="0">
              <a:solidFill>
                <a:schemeClr val="bg1">
                  <a:lumMod val="50000"/>
                </a:schemeClr>
              </a:solidFill>
              <a:latin typeface="+mn-lt"/>
              <a:sym typeface="Trebuchet MS" panose="020B0603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Green two third">
    <p:bg bwMode="grayWhite">
      <p:bgPr>
        <a:gradFill>
          <a:gsLst>
            <a:gs pos="0">
              <a:schemeClr val="tx2"/>
            </a:gs>
            <a:gs pos="100000">
              <a:schemeClr val="accent2"/>
            </a:gs>
          </a:gsLst>
          <a:lin ang="81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" name="Shadow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398" t="8741" r="101" b="27"/>
          <a:stretch>
            <a:fillRect/>
          </a:stretch>
        </p:blipFill>
        <p:spPr bwMode="ltGray">
          <a:xfrm flipH="1">
            <a:off x="7270285" y="0"/>
            <a:ext cx="513170" cy="6858000"/>
          </a:xfrm>
          <a:prstGeom prst="rect">
            <a:avLst/>
          </a:prstGeom>
        </p:spPr>
      </p:pic>
      <p:sp>
        <p:nvSpPr>
          <p:cNvPr id="66" name="PanelGray"/>
          <p:cNvSpPr/>
          <p:nvPr userDrawn="1"/>
        </p:nvSpPr>
        <p:spPr bwMode="gray">
          <a:xfrm>
            <a:off x="7774523" y="0"/>
            <a:ext cx="4417477" cy="6858000"/>
          </a:xfrm>
          <a:custGeom>
            <a:avLst/>
            <a:gdLst>
              <a:gd name="connsiteX0" fmla="*/ 0 w 3584692"/>
              <a:gd name="connsiteY0" fmla="*/ 0 h 6858000"/>
              <a:gd name="connsiteX1" fmla="*/ 3584692 w 3584692"/>
              <a:gd name="connsiteY1" fmla="*/ 0 h 6858000"/>
              <a:gd name="connsiteX2" fmla="*/ 3584692 w 3584692"/>
              <a:gd name="connsiteY2" fmla="*/ 6858000 h 6858000"/>
              <a:gd name="connsiteX3" fmla="*/ 0 w 3584692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84692" h="6858000">
                <a:moveTo>
                  <a:pt x="0" y="0"/>
                </a:moveTo>
                <a:lnTo>
                  <a:pt x="3584692" y="0"/>
                </a:lnTo>
                <a:lnTo>
                  <a:pt x="3584692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>
            <a:noAutofit/>
          </a:bodyPr>
          <a:lstStyle/>
          <a:p>
            <a:pPr lvl="0"/>
            <a:endParaRPr lang="en-US" sz="1200" dirty="0">
              <a:solidFill>
                <a:schemeClr val="bg1"/>
              </a:solidFill>
              <a:latin typeface="+mn-lt"/>
              <a:sym typeface="Trebuchet MS" panose="020B0603020202020204" pitchFamily="34" charset="0"/>
            </a:endParaRPr>
          </a:p>
        </p:txBody>
      </p:sp>
      <p:sp>
        <p:nvSpPr>
          <p:cNvPr id="11" name="Picture Placeholder 5"/>
          <p:cNvSpPr>
            <a:spLocks noGrp="1"/>
          </p:cNvSpPr>
          <p:nvPr>
            <p:ph type="pic" sz="quarter" idx="11" hasCustomPrompt="1"/>
          </p:nvPr>
        </p:nvSpPr>
        <p:spPr>
          <a:xfrm>
            <a:off x="7776000" y="0"/>
            <a:ext cx="4416000" cy="6858000"/>
          </a:xfrm>
          <a:prstGeom prst="rect">
            <a:avLst/>
          </a:prstGeom>
          <a:noFill/>
        </p:spPr>
        <p:txBody>
          <a:bodyPr lIns="182880" tIns="914400" rIns="182880" bIns="914400"/>
          <a:lstStyle>
            <a:lvl1pPr algn="ctr">
              <a:defRPr sz="1800">
                <a:solidFill>
                  <a:schemeClr val="tx1"/>
                </a:solidFill>
                <a:latin typeface="Trebuchet MS" panose="020B0603020202020204" pitchFamily="34" charset="0"/>
                <a:sym typeface="Trebuchet MS" panose="020B0603020202020204" pitchFamily="34" charset="0"/>
              </a:defRPr>
            </a:lvl1pPr>
          </a:lstStyle>
          <a:p>
            <a:r>
              <a:rPr lang="en-US" dirty="0"/>
              <a:t>Click icon below to insert an image or remove this placeholder to use the whitespace in another way</a:t>
            </a:r>
          </a:p>
        </p:txBody>
      </p:sp>
      <p:sp>
        <p:nvSpPr>
          <p:cNvPr id="13" name="Page"/>
          <p:cNvSpPr txBox="1"/>
          <p:nvPr userDrawn="1"/>
        </p:nvSpPr>
        <p:spPr>
          <a:xfrm>
            <a:off x="11019324" y="6405036"/>
            <a:ext cx="381001" cy="153888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DFCF27A5-1A5B-48D3-A060-2758FFBB1ADD}" type="slidenum">
              <a:rPr lang="en-US" sz="1000" kern="1200" smtClean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rPr>
              <a:t>‹#›</a:t>
            </a:fld>
            <a:endParaRPr lang="en-US" sz="800" kern="1200" dirty="0">
              <a:solidFill>
                <a:schemeClr val="bg1">
                  <a:lumMod val="50000"/>
                </a:schemeClr>
              </a:solidFill>
              <a:latin typeface="+mn-lt"/>
              <a:ea typeface="+mn-ea"/>
              <a:cs typeface="+mn-cs"/>
              <a:sym typeface="Trebuchet MS" panose="020B0603020202020204" pitchFamily="34" charset="0"/>
            </a:endParaRPr>
          </a:p>
        </p:txBody>
      </p:sp>
      <p:sp>
        <p:nvSpPr>
          <p:cNvPr id="12" name="Date Placeholder 2"/>
          <p:cNvSpPr>
            <a:spLocks noGrp="1"/>
          </p:cNvSpPr>
          <p:nvPr userDrawn="1">
            <p:ph type="dt" sz="half" idx="12"/>
          </p:nvPr>
        </p:nvSpPr>
        <p:spPr>
          <a:xfrm>
            <a:off x="9738831" y="6405036"/>
            <a:ext cx="1271631" cy="15388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  <a:latin typeface="+mn-lt"/>
                <a:sym typeface="Trebuchet MS" panose="020B0603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4" name="Title 1"/>
          <p:cNvSpPr>
            <a:spLocks noGrp="1"/>
          </p:cNvSpPr>
          <p:nvPr userDrawn="1">
            <p:ph type="title" hasCustomPrompt="1"/>
          </p:nvPr>
        </p:nvSpPr>
        <p:spPr bwMode="blackWhite">
          <a:xfrm>
            <a:off x="775384" y="1785600"/>
            <a:ext cx="6089855" cy="3286800"/>
          </a:xfrm>
          <a:prstGeom prst="rect">
            <a:avLst/>
          </a:prstGeom>
        </p:spPr>
        <p:txBody>
          <a:bodyPr anchor="ctr">
            <a:noAutofit/>
          </a:bodyPr>
          <a:lstStyle>
            <a:lvl1pPr>
              <a:defRPr sz="3200">
                <a:solidFill>
                  <a:schemeClr val="bg1"/>
                </a:solidFill>
                <a:latin typeface="+mj-lt"/>
                <a:sym typeface="Trebuchet MS" panose="020B0603020202020204" pitchFamily="34" charset="0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6" name="FooterSimple" hidden="1"/>
          <p:cNvSpPr txBox="1"/>
          <p:nvPr userDrawn="1">
            <p:custDataLst>
              <p:tags r:id="rId1"/>
            </p:custDataLst>
          </p:nvPr>
        </p:nvSpPr>
        <p:spPr>
          <a:xfrm rot="16200000">
            <a:off x="10500711" y="5117885"/>
            <a:ext cx="2743200" cy="96950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ru-RU" sz="700">
                <a:solidFill>
                  <a:schemeClr val="bg1">
                    <a:lumMod val="50000"/>
                  </a:schemeClr>
                </a:solidFill>
                <a:latin typeface="+mn-lt"/>
                <a:sym typeface="Trebuchet MS" panose="020B0603020202020204" pitchFamily="34" charset="0"/>
              </a:rPr>
              <a:t>11 Видение и основные направления.pptx</a:t>
            </a:r>
            <a:endParaRPr lang="en-US" sz="700" dirty="0">
              <a:solidFill>
                <a:schemeClr val="bg1">
                  <a:lumMod val="50000"/>
                </a:schemeClr>
              </a:solidFill>
              <a:latin typeface="+mn-lt"/>
              <a:sym typeface="Trebuchet MS" panose="020B0603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eft arrow">
    <p:bg>
      <p:bgPr>
        <a:gradFill>
          <a:gsLst>
            <a:gs pos="0">
              <a:schemeClr val="tx2"/>
            </a:gs>
            <a:gs pos="100000">
              <a:schemeClr val="accent2"/>
            </a:gs>
          </a:gsLst>
          <a:lin ang="81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7" name="Shadow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4618" y="3594368"/>
            <a:ext cx="1680308" cy="3382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" name="ArrowPanelGray"/>
          <p:cNvSpPr/>
          <p:nvPr userDrawn="1"/>
        </p:nvSpPr>
        <p:spPr bwMode="ltGray">
          <a:xfrm>
            <a:off x="0" y="0"/>
            <a:ext cx="4132246" cy="6859310"/>
          </a:xfrm>
          <a:custGeom>
            <a:avLst/>
            <a:gdLst>
              <a:gd name="connsiteX0" fmla="*/ 0 w 3357450"/>
              <a:gd name="connsiteY0" fmla="*/ 0 h 6859310"/>
              <a:gd name="connsiteX1" fmla="*/ 255600 w 3357450"/>
              <a:gd name="connsiteY1" fmla="*/ 0 h 6859310"/>
              <a:gd name="connsiteX2" fmla="*/ 255600 w 3357450"/>
              <a:gd name="connsiteY2" fmla="*/ 1310 h 6859310"/>
              <a:gd name="connsiteX3" fmla="*/ 2534071 w 3357450"/>
              <a:gd name="connsiteY3" fmla="*/ 1310 h 6859310"/>
              <a:gd name="connsiteX4" fmla="*/ 3357450 w 3357450"/>
              <a:gd name="connsiteY4" fmla="*/ 3430310 h 6859310"/>
              <a:gd name="connsiteX5" fmla="*/ 2534071 w 3357450"/>
              <a:gd name="connsiteY5" fmla="*/ 6859310 h 6859310"/>
              <a:gd name="connsiteX6" fmla="*/ 3600 w 3357450"/>
              <a:gd name="connsiteY6" fmla="*/ 6859310 h 6859310"/>
              <a:gd name="connsiteX7" fmla="*/ 3600 w 3357450"/>
              <a:gd name="connsiteY7" fmla="*/ 6858000 h 6859310"/>
              <a:gd name="connsiteX8" fmla="*/ 0 w 3357450"/>
              <a:gd name="connsiteY8" fmla="*/ 6858000 h 68593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357450" h="6859310">
                <a:moveTo>
                  <a:pt x="0" y="0"/>
                </a:moveTo>
                <a:lnTo>
                  <a:pt x="255600" y="0"/>
                </a:lnTo>
                <a:lnTo>
                  <a:pt x="255600" y="1310"/>
                </a:lnTo>
                <a:lnTo>
                  <a:pt x="2534071" y="1310"/>
                </a:lnTo>
                <a:lnTo>
                  <a:pt x="3357450" y="3430310"/>
                </a:lnTo>
                <a:lnTo>
                  <a:pt x="2534071" y="6859310"/>
                </a:lnTo>
                <a:lnTo>
                  <a:pt x="3600" y="6859310"/>
                </a:lnTo>
                <a:lnTo>
                  <a:pt x="36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>
            <a:noAutofit/>
          </a:bodyPr>
          <a:lstStyle/>
          <a:p>
            <a:pPr lvl="0">
              <a:lnSpc>
                <a:spcPct val="90000"/>
              </a:lnSpc>
              <a:spcAft>
                <a:spcPts val="1000"/>
              </a:spcAft>
            </a:pPr>
            <a:endParaRPr lang="en-US" sz="1200" dirty="0">
              <a:solidFill>
                <a:prstClr val="white"/>
              </a:solidFill>
              <a:latin typeface="+mn-lt"/>
              <a:sym typeface="Trebuchet MS" panose="020B0603020202020204" pitchFamily="34" charset="0"/>
            </a:endParaRPr>
          </a:p>
        </p:txBody>
      </p:sp>
      <p:sp>
        <p:nvSpPr>
          <p:cNvPr id="12" name="Page"/>
          <p:cNvSpPr txBox="1"/>
          <p:nvPr userDrawn="1"/>
        </p:nvSpPr>
        <p:spPr>
          <a:xfrm>
            <a:off x="11019324" y="6405036"/>
            <a:ext cx="381001" cy="153888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DFCF27A5-1A5B-48D3-A060-2758FFBB1ADD}" type="slidenum">
              <a:rPr lang="en-US" sz="1000" kern="1200" smtClean="0">
                <a:solidFill>
                  <a:schemeClr val="bg1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rPr>
              <a:t>‹#›</a:t>
            </a:fld>
            <a:endParaRPr lang="en-US" sz="1000" kern="1200" dirty="0">
              <a:solidFill>
                <a:schemeClr val="bg1"/>
              </a:solidFill>
              <a:latin typeface="+mn-lt"/>
              <a:ea typeface="+mn-ea"/>
              <a:cs typeface="+mn-cs"/>
              <a:sym typeface="Trebuchet MS" panose="020B0603020202020204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 userDrawn="1">
            <p:ph type="dt" sz="half" idx="10"/>
          </p:nvPr>
        </p:nvSpPr>
        <p:spPr>
          <a:xfrm>
            <a:off x="9738831" y="6405036"/>
            <a:ext cx="1271631" cy="15388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+mn-lt"/>
                <a:sym typeface="Trebuchet MS" panose="020B0603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7" name="Title 2"/>
          <p:cNvSpPr>
            <a:spLocks noGrp="1"/>
          </p:cNvSpPr>
          <p:nvPr userDrawn="1">
            <p:ph type="title" hasCustomPrompt="1"/>
          </p:nvPr>
        </p:nvSpPr>
        <p:spPr>
          <a:xfrm>
            <a:off x="775386" y="2680200"/>
            <a:ext cx="2442215" cy="1497600"/>
          </a:xfrm>
          <a:prstGeom prst="rect">
            <a:avLst/>
          </a:prstGeom>
        </p:spPr>
        <p:txBody>
          <a:bodyPr anchor="ctr">
            <a:noAutofit/>
          </a:bodyPr>
          <a:lstStyle>
            <a:lvl1pPr>
              <a:defRPr sz="2800">
                <a:solidFill>
                  <a:schemeClr val="tx2"/>
                </a:solidFill>
                <a:latin typeface="+mj-lt"/>
                <a:sym typeface="Trebuchet MS" panose="020B0603020202020204" pitchFamily="34" charset="0"/>
              </a:defRPr>
            </a:lvl1pPr>
          </a:lstStyle>
          <a:p>
            <a:r>
              <a:rPr lang="en-US" dirty="0">
                <a:solidFill>
                  <a:schemeClr val="tx2"/>
                </a:solidFill>
              </a:rPr>
              <a:t>Click to add title</a:t>
            </a:r>
          </a:p>
        </p:txBody>
      </p:sp>
      <p:sp>
        <p:nvSpPr>
          <p:cNvPr id="10" name="FooterSimple" hidden="1"/>
          <p:cNvSpPr txBox="1"/>
          <p:nvPr userDrawn="1">
            <p:custDataLst>
              <p:tags r:id="rId1"/>
            </p:custDataLst>
          </p:nvPr>
        </p:nvSpPr>
        <p:spPr>
          <a:xfrm rot="16200000">
            <a:off x="10500711" y="5117885"/>
            <a:ext cx="2743200" cy="96950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ru-RU" sz="700">
                <a:solidFill>
                  <a:schemeClr val="bg1"/>
                </a:solidFill>
                <a:latin typeface="+mn-lt"/>
                <a:sym typeface="Trebuchet MS" panose="020B0603020202020204" pitchFamily="34" charset="0"/>
              </a:rPr>
              <a:t>11 Видение и основные направления.pptx</a:t>
            </a:r>
            <a:endParaRPr lang="en-US" sz="700" dirty="0">
              <a:solidFill>
                <a:schemeClr val="bg1"/>
              </a:solidFill>
              <a:latin typeface="+mn-lt"/>
              <a:sym typeface="Trebuchet MS" panose="020B0603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Green left arrow"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ArrowPanelGray"/>
          <p:cNvSpPr/>
          <p:nvPr userDrawn="1"/>
        </p:nvSpPr>
        <p:spPr bwMode="ltGray">
          <a:xfrm>
            <a:off x="0" y="0"/>
            <a:ext cx="4132246" cy="6859310"/>
          </a:xfrm>
          <a:custGeom>
            <a:avLst/>
            <a:gdLst>
              <a:gd name="connsiteX0" fmla="*/ 0 w 3357450"/>
              <a:gd name="connsiteY0" fmla="*/ 0 h 6859310"/>
              <a:gd name="connsiteX1" fmla="*/ 255600 w 3357450"/>
              <a:gd name="connsiteY1" fmla="*/ 0 h 6859310"/>
              <a:gd name="connsiteX2" fmla="*/ 255600 w 3357450"/>
              <a:gd name="connsiteY2" fmla="*/ 1310 h 6859310"/>
              <a:gd name="connsiteX3" fmla="*/ 2534071 w 3357450"/>
              <a:gd name="connsiteY3" fmla="*/ 1310 h 6859310"/>
              <a:gd name="connsiteX4" fmla="*/ 3357450 w 3357450"/>
              <a:gd name="connsiteY4" fmla="*/ 3430310 h 6859310"/>
              <a:gd name="connsiteX5" fmla="*/ 2534071 w 3357450"/>
              <a:gd name="connsiteY5" fmla="*/ 6859310 h 6859310"/>
              <a:gd name="connsiteX6" fmla="*/ 3600 w 3357450"/>
              <a:gd name="connsiteY6" fmla="*/ 6859310 h 6859310"/>
              <a:gd name="connsiteX7" fmla="*/ 3600 w 3357450"/>
              <a:gd name="connsiteY7" fmla="*/ 6858000 h 6859310"/>
              <a:gd name="connsiteX8" fmla="*/ 0 w 3357450"/>
              <a:gd name="connsiteY8" fmla="*/ 6858000 h 68593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357450" h="6859310">
                <a:moveTo>
                  <a:pt x="0" y="0"/>
                </a:moveTo>
                <a:lnTo>
                  <a:pt x="255600" y="0"/>
                </a:lnTo>
                <a:lnTo>
                  <a:pt x="255600" y="1310"/>
                </a:lnTo>
                <a:lnTo>
                  <a:pt x="2534071" y="1310"/>
                </a:lnTo>
                <a:lnTo>
                  <a:pt x="3357450" y="3430310"/>
                </a:lnTo>
                <a:lnTo>
                  <a:pt x="2534071" y="6859310"/>
                </a:lnTo>
                <a:lnTo>
                  <a:pt x="3600" y="6859310"/>
                </a:lnTo>
                <a:lnTo>
                  <a:pt x="3600" y="6858000"/>
                </a:lnTo>
                <a:lnTo>
                  <a:pt x="0" y="6858000"/>
                </a:lnTo>
                <a:close/>
              </a:path>
            </a:pathLst>
          </a:custGeom>
          <a:gradFill>
            <a:gsLst>
              <a:gs pos="0">
                <a:schemeClr val="tx2"/>
              </a:gs>
              <a:gs pos="100000">
                <a:schemeClr val="accent2"/>
              </a:gs>
            </a:gsLst>
            <a:lin ang="81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>
            <a:noAutofit/>
          </a:bodyPr>
          <a:lstStyle/>
          <a:p>
            <a:pPr lvl="0">
              <a:lnSpc>
                <a:spcPct val="90000"/>
              </a:lnSpc>
              <a:spcAft>
                <a:spcPts val="1000"/>
              </a:spcAft>
            </a:pPr>
            <a:endParaRPr lang="en-US" sz="1200" dirty="0">
              <a:solidFill>
                <a:prstClr val="white"/>
              </a:solidFill>
              <a:latin typeface="+mn-lt"/>
              <a:sym typeface="Trebuchet MS" panose="020B0603020202020204" pitchFamily="34" charset="0"/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775386" y="2680199"/>
            <a:ext cx="2442215" cy="1497600"/>
          </a:xfrm>
        </p:spPr>
        <p:txBody>
          <a:bodyPr anchor="ctr" anchorCtr="0">
            <a:noAutofit/>
          </a:bodyPr>
          <a:lstStyle>
            <a:lvl1pPr>
              <a:defRPr sz="28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3" name="Page"/>
          <p:cNvSpPr txBox="1"/>
          <p:nvPr userDrawn="1"/>
        </p:nvSpPr>
        <p:spPr>
          <a:xfrm>
            <a:off x="11019324" y="6405036"/>
            <a:ext cx="381001" cy="153888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DFCF27A5-1A5B-48D3-A060-2758FFBB1ADD}" type="slidenum">
              <a:rPr lang="en-US" sz="1000" kern="1200" smtClean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rPr>
              <a:t>‹#›</a:t>
            </a:fld>
            <a:endParaRPr lang="en-US" sz="1000" kern="1200" dirty="0">
              <a:solidFill>
                <a:schemeClr val="bg1">
                  <a:lumMod val="50000"/>
                </a:schemeClr>
              </a:solidFill>
              <a:latin typeface="+mn-lt"/>
              <a:ea typeface="+mn-ea"/>
              <a:cs typeface="+mn-cs"/>
              <a:sym typeface="Trebuchet MS" panose="020B0603020202020204" pitchFamily="34" charset="0"/>
            </a:endParaRPr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2"/>
          </p:nvPr>
        </p:nvSpPr>
        <p:spPr>
          <a:xfrm>
            <a:off x="9738831" y="6405036"/>
            <a:ext cx="1271631" cy="153888"/>
          </a:xfrm>
          <a:prstGeom prst="rect">
            <a:avLst/>
          </a:prstGeom>
        </p:spPr>
        <p:txBody>
          <a:bodyPr vert="horz" wrap="square" lIns="0" tIns="0" rIns="0" bIns="0" rtlCol="0" anchor="b">
            <a:spAutoFit/>
          </a:bodyPr>
          <a:lstStyle>
            <a:lvl1pPr algn="r">
              <a:defRPr sz="1000">
                <a:solidFill>
                  <a:schemeClr val="bg1">
                    <a:lumMod val="50000"/>
                  </a:schemeClr>
                </a:solidFill>
                <a:latin typeface="+mn-lt"/>
                <a:sym typeface="Trebuchet MS" panose="020B0603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8" name="FooterSimple" hidden="1"/>
          <p:cNvSpPr txBox="1"/>
          <p:nvPr userDrawn="1">
            <p:custDataLst>
              <p:tags r:id="rId1"/>
            </p:custDataLst>
          </p:nvPr>
        </p:nvSpPr>
        <p:spPr>
          <a:xfrm rot="16200000">
            <a:off x="10500711" y="5117885"/>
            <a:ext cx="2743200" cy="96950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ru-RU" sz="700">
                <a:solidFill>
                  <a:schemeClr val="bg1">
                    <a:lumMod val="50000"/>
                  </a:schemeClr>
                </a:solidFill>
                <a:latin typeface="+mn-lt"/>
                <a:sym typeface="Trebuchet MS" panose="020B0603020202020204" pitchFamily="34" charset="0"/>
              </a:rPr>
              <a:t>11 Видение и основные направления.pptx</a:t>
            </a:r>
            <a:endParaRPr lang="en-US" sz="700" dirty="0">
              <a:solidFill>
                <a:schemeClr val="bg1">
                  <a:lumMod val="50000"/>
                </a:schemeClr>
              </a:solidFill>
              <a:latin typeface="+mn-lt"/>
              <a:sym typeface="Trebuchet MS" panose="020B0603020202020204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 rotWithShape="1"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216" b="7716"/>
          <a:stretch>
            <a:fillRect/>
          </a:stretch>
        </p:blipFill>
        <p:spPr>
          <a:xfrm rot="120000">
            <a:off x="1734732" y="3402829"/>
            <a:ext cx="3316512" cy="346174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rrow one third">
    <p:bg>
      <p:bgPr>
        <a:gradFill>
          <a:gsLst>
            <a:gs pos="0">
              <a:schemeClr val="tx2"/>
            </a:gs>
            <a:gs pos="100000">
              <a:schemeClr val="accent2"/>
            </a:gs>
          </a:gsLst>
          <a:lin ang="81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" name="Shadow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1923" y="3395663"/>
            <a:ext cx="1598246" cy="3571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3" name="ArrowPanelGray"/>
          <p:cNvSpPr>
            <a:spLocks noChangeArrowheads="1"/>
          </p:cNvSpPr>
          <p:nvPr userDrawn="1"/>
        </p:nvSpPr>
        <p:spPr bwMode="auto">
          <a:xfrm>
            <a:off x="-1" y="0"/>
            <a:ext cx="5491025" cy="6858000"/>
          </a:xfrm>
          <a:custGeom>
            <a:avLst/>
            <a:gdLst>
              <a:gd name="connsiteX0" fmla="*/ 0 w 4461458"/>
              <a:gd name="connsiteY0" fmla="*/ 0 h 6858000"/>
              <a:gd name="connsiteX1" fmla="*/ 7374 w 4461458"/>
              <a:gd name="connsiteY1" fmla="*/ 0 h 6858000"/>
              <a:gd name="connsiteX2" fmla="*/ 267399 w 4461458"/>
              <a:gd name="connsiteY2" fmla="*/ 0 h 6858000"/>
              <a:gd name="connsiteX3" fmla="*/ 3759269 w 4461458"/>
              <a:gd name="connsiteY3" fmla="*/ 0 h 6858000"/>
              <a:gd name="connsiteX4" fmla="*/ 4461458 w 4461458"/>
              <a:gd name="connsiteY4" fmla="*/ 3429000 h 6858000"/>
              <a:gd name="connsiteX5" fmla="*/ 3759269 w 4461458"/>
              <a:gd name="connsiteY5" fmla="*/ 6858000 h 6858000"/>
              <a:gd name="connsiteX6" fmla="*/ 267399 w 4461458"/>
              <a:gd name="connsiteY6" fmla="*/ 6858000 h 6858000"/>
              <a:gd name="connsiteX7" fmla="*/ 7374 w 4461458"/>
              <a:gd name="connsiteY7" fmla="*/ 6858000 h 6858000"/>
              <a:gd name="connsiteX8" fmla="*/ 0 w 4461458"/>
              <a:gd name="connsiteY8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461458" h="6858000">
                <a:moveTo>
                  <a:pt x="0" y="0"/>
                </a:moveTo>
                <a:lnTo>
                  <a:pt x="7374" y="0"/>
                </a:lnTo>
                <a:lnTo>
                  <a:pt x="267399" y="0"/>
                </a:lnTo>
                <a:lnTo>
                  <a:pt x="3759269" y="0"/>
                </a:lnTo>
                <a:lnTo>
                  <a:pt x="4461458" y="3429000"/>
                </a:lnTo>
                <a:lnTo>
                  <a:pt x="3759269" y="6858000"/>
                </a:lnTo>
                <a:lnTo>
                  <a:pt x="267399" y="6858000"/>
                </a:lnTo>
                <a:lnTo>
                  <a:pt x="7374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>
            <a:noAutofit/>
          </a:bodyPr>
          <a:lstStyle/>
          <a:p>
            <a:pPr lvl="0">
              <a:lnSpc>
                <a:spcPct val="90000"/>
              </a:lnSpc>
              <a:spcAft>
                <a:spcPts val="1000"/>
              </a:spcAft>
            </a:pPr>
            <a:endParaRPr lang="en-US" sz="1200">
              <a:solidFill>
                <a:prstClr val="white"/>
              </a:solidFill>
              <a:latin typeface="+mn-lt"/>
            </a:endParaRPr>
          </a:p>
        </p:txBody>
      </p:sp>
      <p:sp>
        <p:nvSpPr>
          <p:cNvPr id="5" name="Page"/>
          <p:cNvSpPr txBox="1"/>
          <p:nvPr userDrawn="1"/>
        </p:nvSpPr>
        <p:spPr>
          <a:xfrm>
            <a:off x="11019324" y="6405036"/>
            <a:ext cx="381001" cy="153888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DFCF27A5-1A5B-48D3-A060-2758FFBB1ADD}" type="slidenum">
              <a:rPr lang="en-US" sz="1000" kern="1200" smtClean="0">
                <a:solidFill>
                  <a:schemeClr val="bg1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rPr>
              <a:t>‹#›</a:t>
            </a:fld>
            <a:endParaRPr lang="en-US" sz="800" kern="1200" dirty="0">
              <a:solidFill>
                <a:schemeClr val="bg1"/>
              </a:solidFill>
              <a:latin typeface="+mn-lt"/>
              <a:ea typeface="+mn-ea"/>
              <a:cs typeface="+mn-cs"/>
              <a:sym typeface="Trebuchet MS" panose="020B0603020202020204" pitchFamily="34" charset="0"/>
            </a:endParaRPr>
          </a:p>
        </p:txBody>
      </p:sp>
      <p:sp>
        <p:nvSpPr>
          <p:cNvPr id="8" name="Date Placeholder 7"/>
          <p:cNvSpPr>
            <a:spLocks noGrp="1"/>
          </p:cNvSpPr>
          <p:nvPr userDrawn="1">
            <p:ph type="dt" sz="half" idx="11"/>
          </p:nvPr>
        </p:nvSpPr>
        <p:spPr>
          <a:xfrm>
            <a:off x="9738831" y="6405036"/>
            <a:ext cx="1271631" cy="15388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+mn-lt"/>
                <a:sym typeface="Trebuchet MS" panose="020B0603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4" name="Title 1"/>
          <p:cNvSpPr>
            <a:spLocks noGrp="1"/>
          </p:cNvSpPr>
          <p:nvPr userDrawn="1">
            <p:ph type="title" hasCustomPrompt="1"/>
          </p:nvPr>
        </p:nvSpPr>
        <p:spPr>
          <a:xfrm>
            <a:off x="775384" y="1785600"/>
            <a:ext cx="3954462" cy="3286800"/>
          </a:xfrm>
          <a:prstGeom prst="rect">
            <a:avLst/>
          </a:prstGeom>
        </p:spPr>
        <p:txBody>
          <a:bodyPr anchor="ctr">
            <a:noAutofit/>
          </a:bodyPr>
          <a:lstStyle>
            <a:lvl1pPr>
              <a:defRPr sz="3200" b="0">
                <a:solidFill>
                  <a:schemeClr val="tx2"/>
                </a:solidFill>
                <a:latin typeface="+mj-lt"/>
                <a:sym typeface="Trebuchet MS" panose="020B0603020202020204" pitchFamily="34" charset="0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0" name="FooterSimple" hidden="1"/>
          <p:cNvSpPr txBox="1"/>
          <p:nvPr userDrawn="1">
            <p:custDataLst>
              <p:tags r:id="rId1"/>
            </p:custDataLst>
          </p:nvPr>
        </p:nvSpPr>
        <p:spPr>
          <a:xfrm rot="16200000">
            <a:off x="10500711" y="5117885"/>
            <a:ext cx="2743200" cy="96950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ru-RU" sz="700">
                <a:solidFill>
                  <a:schemeClr val="bg1"/>
                </a:solidFill>
                <a:latin typeface="+mn-lt"/>
                <a:sym typeface="Trebuchet MS" panose="020B0603020202020204" pitchFamily="34" charset="0"/>
              </a:rPr>
              <a:t>11 Видение и основные направления.pptx</a:t>
            </a:r>
            <a:endParaRPr lang="en-US" sz="700" dirty="0">
              <a:solidFill>
                <a:schemeClr val="bg1"/>
              </a:solidFill>
              <a:latin typeface="+mn-lt"/>
              <a:sym typeface="Trebuchet MS" panose="020B0603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Green arrow one third"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ArrowPanelGray"/>
          <p:cNvSpPr>
            <a:spLocks noChangeArrowheads="1"/>
          </p:cNvSpPr>
          <p:nvPr userDrawn="1"/>
        </p:nvSpPr>
        <p:spPr bwMode="auto">
          <a:xfrm>
            <a:off x="-1" y="0"/>
            <a:ext cx="5491025" cy="6858000"/>
          </a:xfrm>
          <a:custGeom>
            <a:avLst/>
            <a:gdLst>
              <a:gd name="connsiteX0" fmla="*/ 0 w 4461458"/>
              <a:gd name="connsiteY0" fmla="*/ 0 h 6858000"/>
              <a:gd name="connsiteX1" fmla="*/ 7374 w 4461458"/>
              <a:gd name="connsiteY1" fmla="*/ 0 h 6858000"/>
              <a:gd name="connsiteX2" fmla="*/ 267399 w 4461458"/>
              <a:gd name="connsiteY2" fmla="*/ 0 h 6858000"/>
              <a:gd name="connsiteX3" fmla="*/ 3759269 w 4461458"/>
              <a:gd name="connsiteY3" fmla="*/ 0 h 6858000"/>
              <a:gd name="connsiteX4" fmla="*/ 4461458 w 4461458"/>
              <a:gd name="connsiteY4" fmla="*/ 3429000 h 6858000"/>
              <a:gd name="connsiteX5" fmla="*/ 3759269 w 4461458"/>
              <a:gd name="connsiteY5" fmla="*/ 6858000 h 6858000"/>
              <a:gd name="connsiteX6" fmla="*/ 267399 w 4461458"/>
              <a:gd name="connsiteY6" fmla="*/ 6858000 h 6858000"/>
              <a:gd name="connsiteX7" fmla="*/ 7374 w 4461458"/>
              <a:gd name="connsiteY7" fmla="*/ 6858000 h 6858000"/>
              <a:gd name="connsiteX8" fmla="*/ 0 w 4461458"/>
              <a:gd name="connsiteY8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461458" h="6858000">
                <a:moveTo>
                  <a:pt x="0" y="0"/>
                </a:moveTo>
                <a:lnTo>
                  <a:pt x="7374" y="0"/>
                </a:lnTo>
                <a:lnTo>
                  <a:pt x="267399" y="0"/>
                </a:lnTo>
                <a:lnTo>
                  <a:pt x="3759269" y="0"/>
                </a:lnTo>
                <a:lnTo>
                  <a:pt x="4461458" y="3429000"/>
                </a:lnTo>
                <a:lnTo>
                  <a:pt x="3759269" y="6858000"/>
                </a:lnTo>
                <a:lnTo>
                  <a:pt x="267399" y="6858000"/>
                </a:lnTo>
                <a:lnTo>
                  <a:pt x="7374" y="6858000"/>
                </a:lnTo>
                <a:lnTo>
                  <a:pt x="0" y="6858000"/>
                </a:lnTo>
                <a:close/>
              </a:path>
            </a:pathLst>
          </a:custGeom>
          <a:gradFill>
            <a:gsLst>
              <a:gs pos="0">
                <a:schemeClr val="tx2"/>
              </a:gs>
              <a:gs pos="100000">
                <a:schemeClr val="accent2"/>
              </a:gs>
            </a:gsLst>
            <a:lin ang="81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>
            <a:noAutofit/>
          </a:bodyPr>
          <a:lstStyle/>
          <a:p>
            <a:pPr lvl="0">
              <a:lnSpc>
                <a:spcPct val="90000"/>
              </a:lnSpc>
              <a:spcAft>
                <a:spcPts val="1000"/>
              </a:spcAft>
            </a:pPr>
            <a:endParaRPr lang="en-US" sz="1200">
              <a:solidFill>
                <a:prstClr val="white"/>
              </a:solidFill>
              <a:latin typeface="+mn-lt"/>
            </a:endParaRPr>
          </a:p>
        </p:txBody>
      </p:sp>
      <p:sp>
        <p:nvSpPr>
          <p:cNvPr id="14" name="Title 1"/>
          <p:cNvSpPr>
            <a:spLocks noGrp="1"/>
          </p:cNvSpPr>
          <p:nvPr userDrawn="1">
            <p:ph type="title" hasCustomPrompt="1"/>
          </p:nvPr>
        </p:nvSpPr>
        <p:spPr>
          <a:xfrm>
            <a:off x="775384" y="1785600"/>
            <a:ext cx="3954462" cy="3286800"/>
          </a:xfrm>
          <a:prstGeom prst="rect">
            <a:avLst/>
          </a:prstGeom>
        </p:spPr>
        <p:txBody>
          <a:bodyPr anchor="ctr">
            <a:noAutofit/>
          </a:bodyPr>
          <a:lstStyle>
            <a:lvl1pPr>
              <a:defRPr sz="3200" b="0">
                <a:solidFill>
                  <a:srgbClr val="FFFFFF"/>
                </a:solidFill>
                <a:latin typeface="+mj-lt"/>
                <a:sym typeface="Trebuchet MS" panose="020B0603020202020204" pitchFamily="34" charset="0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3" name="Page"/>
          <p:cNvSpPr txBox="1"/>
          <p:nvPr userDrawn="1"/>
        </p:nvSpPr>
        <p:spPr>
          <a:xfrm>
            <a:off x="11019324" y="6405036"/>
            <a:ext cx="381001" cy="153888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DFCF27A5-1A5B-48D3-A060-2758FFBB1ADD}" type="slidenum">
              <a:rPr lang="en-US" sz="1000" kern="1200" smtClean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rPr>
              <a:t>‹#›</a:t>
            </a:fld>
            <a:endParaRPr lang="en-US" sz="1000" kern="1200" dirty="0">
              <a:solidFill>
                <a:schemeClr val="bg1">
                  <a:lumMod val="50000"/>
                </a:schemeClr>
              </a:solidFill>
              <a:latin typeface="+mn-lt"/>
              <a:ea typeface="+mn-ea"/>
              <a:cs typeface="+mn-cs"/>
              <a:sym typeface="Trebuchet MS" panose="020B0603020202020204" pitchFamily="34" charset="0"/>
            </a:endParaRPr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2"/>
          </p:nvPr>
        </p:nvSpPr>
        <p:spPr>
          <a:xfrm>
            <a:off x="9738831" y="6405036"/>
            <a:ext cx="1271631" cy="153888"/>
          </a:xfrm>
          <a:prstGeom prst="rect">
            <a:avLst/>
          </a:prstGeom>
        </p:spPr>
        <p:txBody>
          <a:bodyPr vert="horz" wrap="square" lIns="0" tIns="0" rIns="0" bIns="0" rtlCol="0" anchor="b">
            <a:spAutoFit/>
          </a:bodyPr>
          <a:lstStyle>
            <a:lvl1pPr algn="r">
              <a:defRPr sz="1000">
                <a:solidFill>
                  <a:schemeClr val="bg1">
                    <a:lumMod val="50000"/>
                  </a:schemeClr>
                </a:solidFill>
                <a:latin typeface="+mn-lt"/>
                <a:sym typeface="Trebuchet MS" panose="020B0603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7" name="FooterSimple" hidden="1"/>
          <p:cNvSpPr txBox="1"/>
          <p:nvPr userDrawn="1">
            <p:custDataLst>
              <p:tags r:id="rId1"/>
            </p:custDataLst>
          </p:nvPr>
        </p:nvSpPr>
        <p:spPr>
          <a:xfrm rot="16200000">
            <a:off x="10500711" y="5117885"/>
            <a:ext cx="2743200" cy="96950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ru-RU" sz="700">
                <a:solidFill>
                  <a:schemeClr val="bg1">
                    <a:lumMod val="50000"/>
                  </a:schemeClr>
                </a:solidFill>
                <a:latin typeface="+mn-lt"/>
                <a:sym typeface="Trebuchet MS" panose="020B0603020202020204" pitchFamily="34" charset="0"/>
              </a:rPr>
              <a:t>11 Видение и основные направления.pptx</a:t>
            </a:r>
            <a:endParaRPr lang="en-US" sz="700" dirty="0">
              <a:solidFill>
                <a:schemeClr val="bg1">
                  <a:lumMod val="50000"/>
                </a:schemeClr>
              </a:solidFill>
              <a:latin typeface="+mn-lt"/>
              <a:sym typeface="Trebuchet MS" panose="020B0603020202020204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 rotWithShape="1"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562" b="6867"/>
          <a:stretch>
            <a:fillRect/>
          </a:stretch>
        </p:blipFill>
        <p:spPr>
          <a:xfrm>
            <a:off x="3181073" y="3416300"/>
            <a:ext cx="3316512" cy="34417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rrow half">
    <p:bg>
      <p:bgPr>
        <a:gradFill>
          <a:gsLst>
            <a:gs pos="0">
              <a:schemeClr val="tx2"/>
            </a:gs>
            <a:gs pos="100000">
              <a:schemeClr val="accent2"/>
            </a:gs>
          </a:gsLst>
          <a:lin ang="81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" name="Shadow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3863" y="3594368"/>
            <a:ext cx="1680308" cy="3382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6" name="ArrowPanelGray"/>
          <p:cNvSpPr/>
          <p:nvPr userDrawn="1"/>
        </p:nvSpPr>
        <p:spPr bwMode="white">
          <a:xfrm>
            <a:off x="3" y="0"/>
            <a:ext cx="6425909" cy="6858000"/>
          </a:xfrm>
          <a:custGeom>
            <a:avLst/>
            <a:gdLst>
              <a:gd name="connsiteX0" fmla="*/ 0 w 5221051"/>
              <a:gd name="connsiteY0" fmla="*/ 0 h 6858000"/>
              <a:gd name="connsiteX1" fmla="*/ 4397672 w 5221051"/>
              <a:gd name="connsiteY1" fmla="*/ 0 h 6858000"/>
              <a:gd name="connsiteX2" fmla="*/ 5221051 w 5221051"/>
              <a:gd name="connsiteY2" fmla="*/ 3429000 h 6858000"/>
              <a:gd name="connsiteX3" fmla="*/ 4397672 w 5221051"/>
              <a:gd name="connsiteY3" fmla="*/ 6858000 h 6858000"/>
              <a:gd name="connsiteX4" fmla="*/ 0 w 5221051"/>
              <a:gd name="connsiteY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221051" h="6858000">
                <a:moveTo>
                  <a:pt x="0" y="0"/>
                </a:moveTo>
                <a:lnTo>
                  <a:pt x="4397672" y="0"/>
                </a:lnTo>
                <a:lnTo>
                  <a:pt x="5221051" y="3429000"/>
                </a:lnTo>
                <a:lnTo>
                  <a:pt x="4397672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>
            <a:noAutofit/>
          </a:bodyPr>
          <a:lstStyle/>
          <a:p>
            <a:pPr>
              <a:lnSpc>
                <a:spcPct val="90000"/>
              </a:lnSpc>
              <a:spcAft>
                <a:spcPts val="1000"/>
              </a:spcAft>
            </a:pPr>
            <a:endParaRPr lang="en-US" sz="1200" dirty="0">
              <a:solidFill>
                <a:prstClr val="white"/>
              </a:solidFill>
              <a:latin typeface="+mn-lt"/>
              <a:sym typeface="Trebuchet MS" panose="020B0603020202020204" pitchFamily="34" charset="0"/>
            </a:endParaRPr>
          </a:p>
        </p:txBody>
      </p:sp>
      <p:sp>
        <p:nvSpPr>
          <p:cNvPr id="15" name="Page"/>
          <p:cNvSpPr txBox="1"/>
          <p:nvPr userDrawn="1"/>
        </p:nvSpPr>
        <p:spPr>
          <a:xfrm>
            <a:off x="11019324" y="6405036"/>
            <a:ext cx="381001" cy="153888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DFCF27A5-1A5B-48D3-A060-2758FFBB1ADD}" type="slidenum">
              <a:rPr lang="en-US" sz="1000" kern="1200" smtClean="0">
                <a:solidFill>
                  <a:schemeClr val="bg1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rPr>
              <a:t>‹#›</a:t>
            </a:fld>
            <a:endParaRPr lang="en-US" sz="1000" kern="1200" dirty="0">
              <a:solidFill>
                <a:schemeClr val="bg1"/>
              </a:solidFill>
              <a:latin typeface="+mn-lt"/>
              <a:ea typeface="+mn-ea"/>
              <a:cs typeface="+mn-cs"/>
              <a:sym typeface="Trebuchet MS" panose="020B0603020202020204" pitchFamily="34" charset="0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6"/>
          </p:nvPr>
        </p:nvSpPr>
        <p:spPr>
          <a:xfrm>
            <a:off x="9738831" y="6405036"/>
            <a:ext cx="1271631" cy="15388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+mn-lt"/>
                <a:sym typeface="Trebuchet MS" panose="020B0603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6" name="Title 2"/>
          <p:cNvSpPr>
            <a:spLocks noGrp="1"/>
          </p:cNvSpPr>
          <p:nvPr>
            <p:ph type="title" hasCustomPrompt="1"/>
          </p:nvPr>
        </p:nvSpPr>
        <p:spPr>
          <a:xfrm>
            <a:off x="775385" y="622800"/>
            <a:ext cx="4550338" cy="387798"/>
          </a:xfrm>
          <a:prstGeom prst="rect">
            <a:avLst/>
          </a:prstGeom>
        </p:spPr>
        <p:txBody>
          <a:bodyPr wrap="square">
            <a:spAutoFit/>
          </a:bodyPr>
          <a:lstStyle>
            <a:lvl1pPr>
              <a:defRPr sz="2800">
                <a:solidFill>
                  <a:schemeClr val="tx2"/>
                </a:solidFill>
                <a:latin typeface="+mj-lt"/>
                <a:sym typeface="Trebuchet MS" panose="020B0603020202020204" pitchFamily="34" charset="0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0" name="FooterSimple" hidden="1"/>
          <p:cNvSpPr txBox="1"/>
          <p:nvPr userDrawn="1">
            <p:custDataLst>
              <p:tags r:id="rId1"/>
            </p:custDataLst>
          </p:nvPr>
        </p:nvSpPr>
        <p:spPr>
          <a:xfrm rot="16200000">
            <a:off x="10500711" y="5117885"/>
            <a:ext cx="2743200" cy="96950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ru-RU" sz="700">
                <a:solidFill>
                  <a:schemeClr val="bg1"/>
                </a:solidFill>
                <a:latin typeface="+mn-lt"/>
                <a:sym typeface="Trebuchet MS" panose="020B0603020202020204" pitchFamily="34" charset="0"/>
              </a:rPr>
              <a:t>11 Видение и основные направления.pptx</a:t>
            </a:r>
            <a:endParaRPr lang="en-US" sz="700" dirty="0">
              <a:solidFill>
                <a:schemeClr val="bg1"/>
              </a:solidFill>
              <a:latin typeface="+mn-lt"/>
              <a:sym typeface="Trebuchet MS" panose="020B0603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Green arrow half"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ArrowPanelGray"/>
          <p:cNvSpPr/>
          <p:nvPr userDrawn="1"/>
        </p:nvSpPr>
        <p:spPr bwMode="white">
          <a:xfrm>
            <a:off x="3" y="0"/>
            <a:ext cx="6425909" cy="6858000"/>
          </a:xfrm>
          <a:custGeom>
            <a:avLst/>
            <a:gdLst>
              <a:gd name="connsiteX0" fmla="*/ 0 w 5221051"/>
              <a:gd name="connsiteY0" fmla="*/ 0 h 6858000"/>
              <a:gd name="connsiteX1" fmla="*/ 4397672 w 5221051"/>
              <a:gd name="connsiteY1" fmla="*/ 0 h 6858000"/>
              <a:gd name="connsiteX2" fmla="*/ 5221051 w 5221051"/>
              <a:gd name="connsiteY2" fmla="*/ 3429000 h 6858000"/>
              <a:gd name="connsiteX3" fmla="*/ 4397672 w 5221051"/>
              <a:gd name="connsiteY3" fmla="*/ 6858000 h 6858000"/>
              <a:gd name="connsiteX4" fmla="*/ 0 w 5221051"/>
              <a:gd name="connsiteY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221051" h="6858000">
                <a:moveTo>
                  <a:pt x="0" y="0"/>
                </a:moveTo>
                <a:lnTo>
                  <a:pt x="4397672" y="0"/>
                </a:lnTo>
                <a:lnTo>
                  <a:pt x="5221051" y="3429000"/>
                </a:lnTo>
                <a:lnTo>
                  <a:pt x="4397672" y="6858000"/>
                </a:lnTo>
                <a:lnTo>
                  <a:pt x="0" y="6858000"/>
                </a:lnTo>
                <a:close/>
              </a:path>
            </a:pathLst>
          </a:custGeom>
          <a:gradFill>
            <a:gsLst>
              <a:gs pos="0">
                <a:schemeClr val="tx2"/>
              </a:gs>
              <a:gs pos="100000">
                <a:schemeClr val="accent2"/>
              </a:gs>
            </a:gsLst>
            <a:lin ang="81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>
            <a:noAutofit/>
          </a:bodyPr>
          <a:lstStyle/>
          <a:p>
            <a:pPr>
              <a:lnSpc>
                <a:spcPct val="90000"/>
              </a:lnSpc>
              <a:spcAft>
                <a:spcPts val="1000"/>
              </a:spcAft>
            </a:pPr>
            <a:endParaRPr lang="en-US" sz="1200" dirty="0">
              <a:solidFill>
                <a:prstClr val="white"/>
              </a:solidFill>
              <a:latin typeface="+mn-lt"/>
              <a:sym typeface="Trebuchet MS" panose="020B0603020202020204" pitchFamily="34" charset="0"/>
            </a:endParaRPr>
          </a:p>
        </p:txBody>
      </p:sp>
      <p:sp>
        <p:nvSpPr>
          <p:cNvPr id="16" name="Title 2"/>
          <p:cNvSpPr>
            <a:spLocks noGrp="1"/>
          </p:cNvSpPr>
          <p:nvPr>
            <p:ph type="title" hasCustomPrompt="1"/>
          </p:nvPr>
        </p:nvSpPr>
        <p:spPr>
          <a:xfrm>
            <a:off x="775385" y="622800"/>
            <a:ext cx="4550338" cy="387798"/>
          </a:xfrm>
          <a:prstGeom prst="rect">
            <a:avLst/>
          </a:prstGeom>
        </p:spPr>
        <p:txBody>
          <a:bodyPr wrap="square">
            <a:spAutoFit/>
          </a:bodyPr>
          <a:lstStyle>
            <a:lvl1pPr>
              <a:defRPr sz="2800">
                <a:solidFill>
                  <a:srgbClr val="FFFFFF"/>
                </a:solidFill>
                <a:latin typeface="+mj-lt"/>
                <a:sym typeface="Trebuchet MS" panose="020B0603020202020204" pitchFamily="34" charset="0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2" name="Page"/>
          <p:cNvSpPr txBox="1"/>
          <p:nvPr userDrawn="1"/>
        </p:nvSpPr>
        <p:spPr>
          <a:xfrm>
            <a:off x="11019324" y="6405036"/>
            <a:ext cx="381001" cy="153888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DFCF27A5-1A5B-48D3-A060-2758FFBB1ADD}" type="slidenum">
              <a:rPr lang="en-US" sz="1000" kern="1200" smtClean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rPr>
              <a:t>‹#›</a:t>
            </a:fld>
            <a:endParaRPr lang="en-US" sz="1000" kern="1200" dirty="0">
              <a:solidFill>
                <a:schemeClr val="bg1">
                  <a:lumMod val="50000"/>
                </a:schemeClr>
              </a:solidFill>
              <a:latin typeface="+mn-lt"/>
              <a:ea typeface="+mn-ea"/>
              <a:cs typeface="+mn-cs"/>
              <a:sym typeface="Trebuchet MS" panose="020B0603020202020204" pitchFamily="34" charset="0"/>
            </a:endParaRPr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2"/>
          </p:nvPr>
        </p:nvSpPr>
        <p:spPr>
          <a:xfrm>
            <a:off x="9738831" y="6405036"/>
            <a:ext cx="1271631" cy="153888"/>
          </a:xfrm>
          <a:prstGeom prst="rect">
            <a:avLst/>
          </a:prstGeom>
        </p:spPr>
        <p:txBody>
          <a:bodyPr vert="horz" wrap="square" lIns="0" tIns="0" rIns="0" bIns="0" rtlCol="0" anchor="b">
            <a:spAutoFit/>
          </a:bodyPr>
          <a:lstStyle>
            <a:lvl1pPr algn="r">
              <a:defRPr sz="1000">
                <a:solidFill>
                  <a:schemeClr val="bg1">
                    <a:lumMod val="50000"/>
                  </a:schemeClr>
                </a:solidFill>
                <a:latin typeface="+mn-lt"/>
                <a:sym typeface="Trebuchet MS" panose="020B0603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5" name="FooterSimple" hidden="1"/>
          <p:cNvSpPr txBox="1"/>
          <p:nvPr userDrawn="1">
            <p:custDataLst>
              <p:tags r:id="rId1"/>
            </p:custDataLst>
          </p:nvPr>
        </p:nvSpPr>
        <p:spPr>
          <a:xfrm rot="16200000">
            <a:off x="10500711" y="5117885"/>
            <a:ext cx="2743200" cy="96950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ru-RU" sz="700">
                <a:solidFill>
                  <a:schemeClr val="bg1">
                    <a:lumMod val="50000"/>
                  </a:schemeClr>
                </a:solidFill>
                <a:latin typeface="+mn-lt"/>
                <a:sym typeface="Trebuchet MS" panose="020B0603020202020204" pitchFamily="34" charset="0"/>
              </a:rPr>
              <a:t>11 Видение и основные направления.pptx</a:t>
            </a:r>
            <a:endParaRPr lang="en-US" sz="700" dirty="0">
              <a:solidFill>
                <a:schemeClr val="bg1">
                  <a:lumMod val="50000"/>
                </a:schemeClr>
              </a:solidFill>
              <a:latin typeface="+mn-lt"/>
              <a:sym typeface="Trebuchet MS" panose="020B0603020202020204" pitchFamily="34" charset="0"/>
            </a:endParaRPr>
          </a:p>
        </p:txBody>
      </p:sp>
      <p:pic>
        <p:nvPicPr>
          <p:cNvPr id="19" name="Picture 18"/>
          <p:cNvPicPr>
            <a:picLocks noChangeAspect="1"/>
          </p:cNvPicPr>
          <p:nvPr userDrawn="1"/>
        </p:nvPicPr>
        <p:blipFill rotWithShape="1"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052" b="6867"/>
          <a:stretch>
            <a:fillRect/>
          </a:stretch>
        </p:blipFill>
        <p:spPr>
          <a:xfrm rot="120000">
            <a:off x="4044426" y="3407804"/>
            <a:ext cx="3316512" cy="3456551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rrow two third">
    <p:bg>
      <p:bgPr>
        <a:gradFill>
          <a:gsLst>
            <a:gs pos="0">
              <a:schemeClr val="tx2"/>
            </a:gs>
            <a:gs pos="100000">
              <a:schemeClr val="accent2"/>
            </a:gs>
          </a:gsLst>
          <a:lin ang="81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" name="Shadow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5633" y="3594368"/>
            <a:ext cx="1680308" cy="3382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4" name="ArrowPanelGray"/>
          <p:cNvSpPr/>
          <p:nvPr userDrawn="1"/>
        </p:nvSpPr>
        <p:spPr bwMode="white">
          <a:xfrm>
            <a:off x="0" y="0"/>
            <a:ext cx="8372123" cy="6858000"/>
          </a:xfrm>
          <a:custGeom>
            <a:avLst/>
            <a:gdLst>
              <a:gd name="connsiteX0" fmla="*/ 0 w 6802350"/>
              <a:gd name="connsiteY0" fmla="*/ 0 h 6858000"/>
              <a:gd name="connsiteX1" fmla="*/ 6002090 w 6802350"/>
              <a:gd name="connsiteY1" fmla="*/ 0 h 6858000"/>
              <a:gd name="connsiteX2" fmla="*/ 6802350 w 6802350"/>
              <a:gd name="connsiteY2" fmla="*/ 3429000 h 6858000"/>
              <a:gd name="connsiteX3" fmla="*/ 6002090 w 6802350"/>
              <a:gd name="connsiteY3" fmla="*/ 6858000 h 6858000"/>
              <a:gd name="connsiteX4" fmla="*/ 0 w 6802350"/>
              <a:gd name="connsiteY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02350" h="6858000">
                <a:moveTo>
                  <a:pt x="0" y="0"/>
                </a:moveTo>
                <a:lnTo>
                  <a:pt x="6002090" y="0"/>
                </a:lnTo>
                <a:lnTo>
                  <a:pt x="6802350" y="3429000"/>
                </a:lnTo>
                <a:lnTo>
                  <a:pt x="600209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2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>
            <a:noAutofit/>
          </a:bodyPr>
          <a:lstStyle/>
          <a:p>
            <a:pPr algn="l">
              <a:lnSpc>
                <a:spcPct val="90000"/>
              </a:lnSpc>
              <a:spcAft>
                <a:spcPts val="1000"/>
              </a:spcAft>
            </a:pPr>
            <a:endParaRPr lang="en-US" sz="1200" dirty="0">
              <a:solidFill>
                <a:schemeClr val="bg1"/>
              </a:solidFill>
              <a:latin typeface="+mn-lt"/>
              <a:sym typeface="Trebuchet MS" panose="020B0603020202020204" pitchFamily="34" charset="0"/>
            </a:endParaRPr>
          </a:p>
        </p:txBody>
      </p:sp>
      <p:sp>
        <p:nvSpPr>
          <p:cNvPr id="15" name="Page"/>
          <p:cNvSpPr txBox="1"/>
          <p:nvPr userDrawn="1"/>
        </p:nvSpPr>
        <p:spPr>
          <a:xfrm>
            <a:off x="11019324" y="6405036"/>
            <a:ext cx="381001" cy="153888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DFCF27A5-1A5B-48D3-A060-2758FFBB1ADD}" type="slidenum">
              <a:rPr lang="en-US" sz="1000" kern="1200" smtClean="0">
                <a:solidFill>
                  <a:schemeClr val="bg1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rPr>
              <a:t>‹#›</a:t>
            </a:fld>
            <a:endParaRPr lang="en-US" sz="1000" kern="1200" dirty="0">
              <a:solidFill>
                <a:schemeClr val="bg1"/>
              </a:solidFill>
              <a:latin typeface="+mn-lt"/>
              <a:ea typeface="+mn-ea"/>
              <a:cs typeface="+mn-cs"/>
              <a:sym typeface="Trebuchet MS" panose="020B0603020202020204" pitchFamily="34" charset="0"/>
            </a:endParaRPr>
          </a:p>
        </p:txBody>
      </p:sp>
      <p:sp>
        <p:nvSpPr>
          <p:cNvPr id="13" name="Date Placeholder 4"/>
          <p:cNvSpPr>
            <a:spLocks noGrp="1"/>
          </p:cNvSpPr>
          <p:nvPr>
            <p:ph type="dt" sz="half" idx="10"/>
          </p:nvPr>
        </p:nvSpPr>
        <p:spPr>
          <a:xfrm>
            <a:off x="9738831" y="6405036"/>
            <a:ext cx="1271631" cy="15388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+mn-lt"/>
                <a:sym typeface="Trebuchet MS" panose="020B0603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1" name="Title 3"/>
          <p:cNvSpPr>
            <a:spLocks noGrp="1"/>
          </p:cNvSpPr>
          <p:nvPr>
            <p:ph type="title" hasCustomPrompt="1"/>
          </p:nvPr>
        </p:nvSpPr>
        <p:spPr>
          <a:xfrm>
            <a:off x="775385" y="622800"/>
            <a:ext cx="6090153" cy="388800"/>
          </a:xfrm>
        </p:spPr>
        <p:txBody>
          <a:bodyPr/>
          <a:lstStyle>
            <a:lvl1pPr>
              <a:defRPr sz="2800">
                <a:solidFill>
                  <a:schemeClr val="tx2"/>
                </a:solidFill>
                <a:latin typeface="+mj-lt"/>
                <a:sym typeface="Trebuchet MS" panose="020B0603020202020204" pitchFamily="34" charset="0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0" name="FooterSimple" hidden="1"/>
          <p:cNvSpPr txBox="1"/>
          <p:nvPr userDrawn="1">
            <p:custDataLst>
              <p:tags r:id="rId1"/>
            </p:custDataLst>
          </p:nvPr>
        </p:nvSpPr>
        <p:spPr>
          <a:xfrm rot="16200000">
            <a:off x="10500711" y="5117885"/>
            <a:ext cx="2743200" cy="96950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ru-RU" sz="700">
                <a:solidFill>
                  <a:schemeClr val="bg1"/>
                </a:solidFill>
                <a:latin typeface="+mn-lt"/>
                <a:sym typeface="Trebuchet MS" panose="020B0603020202020204" pitchFamily="34" charset="0"/>
              </a:rPr>
              <a:t>11 Видение и основные направления.pptx</a:t>
            </a:r>
            <a:endParaRPr lang="en-US" sz="700" dirty="0">
              <a:solidFill>
                <a:schemeClr val="bg1"/>
              </a:solidFill>
              <a:latin typeface="+mn-lt"/>
              <a:sym typeface="Trebuchet MS" panose="020B0603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Green arrow two third"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ArrowPanelGray"/>
          <p:cNvSpPr/>
          <p:nvPr userDrawn="1"/>
        </p:nvSpPr>
        <p:spPr bwMode="white">
          <a:xfrm>
            <a:off x="0" y="0"/>
            <a:ext cx="8372123" cy="6858000"/>
          </a:xfrm>
          <a:custGeom>
            <a:avLst/>
            <a:gdLst>
              <a:gd name="connsiteX0" fmla="*/ 0 w 6802350"/>
              <a:gd name="connsiteY0" fmla="*/ 0 h 6858000"/>
              <a:gd name="connsiteX1" fmla="*/ 6002090 w 6802350"/>
              <a:gd name="connsiteY1" fmla="*/ 0 h 6858000"/>
              <a:gd name="connsiteX2" fmla="*/ 6802350 w 6802350"/>
              <a:gd name="connsiteY2" fmla="*/ 3429000 h 6858000"/>
              <a:gd name="connsiteX3" fmla="*/ 6002090 w 6802350"/>
              <a:gd name="connsiteY3" fmla="*/ 6858000 h 6858000"/>
              <a:gd name="connsiteX4" fmla="*/ 0 w 6802350"/>
              <a:gd name="connsiteY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02350" h="6858000">
                <a:moveTo>
                  <a:pt x="0" y="0"/>
                </a:moveTo>
                <a:lnTo>
                  <a:pt x="6002090" y="0"/>
                </a:lnTo>
                <a:lnTo>
                  <a:pt x="6802350" y="3429000"/>
                </a:lnTo>
                <a:lnTo>
                  <a:pt x="6002090" y="6858000"/>
                </a:lnTo>
                <a:lnTo>
                  <a:pt x="0" y="6858000"/>
                </a:lnTo>
                <a:close/>
              </a:path>
            </a:pathLst>
          </a:custGeom>
          <a:gradFill>
            <a:gsLst>
              <a:gs pos="0">
                <a:schemeClr val="tx2"/>
              </a:gs>
              <a:gs pos="100000">
                <a:schemeClr val="accent2"/>
              </a:gs>
            </a:gsLst>
            <a:lin ang="8100000" scaled="1"/>
          </a:gra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>
            <a:noAutofit/>
          </a:bodyPr>
          <a:lstStyle/>
          <a:p>
            <a:pPr algn="l">
              <a:lnSpc>
                <a:spcPct val="90000"/>
              </a:lnSpc>
              <a:spcAft>
                <a:spcPts val="1000"/>
              </a:spcAft>
            </a:pPr>
            <a:endParaRPr lang="en-US" sz="1200" dirty="0">
              <a:solidFill>
                <a:schemeClr val="bg1"/>
              </a:solidFill>
              <a:latin typeface="+mn-lt"/>
              <a:sym typeface="Trebuchet MS" panose="020B0603020202020204" pitchFamily="34" charset="0"/>
            </a:endParaRPr>
          </a:p>
        </p:txBody>
      </p:sp>
      <p:sp>
        <p:nvSpPr>
          <p:cNvPr id="11" name="Title 3"/>
          <p:cNvSpPr>
            <a:spLocks noGrp="1"/>
          </p:cNvSpPr>
          <p:nvPr>
            <p:ph type="title" hasCustomPrompt="1"/>
          </p:nvPr>
        </p:nvSpPr>
        <p:spPr>
          <a:xfrm>
            <a:off x="775385" y="622800"/>
            <a:ext cx="6090153" cy="388800"/>
          </a:xfrm>
        </p:spPr>
        <p:txBody>
          <a:bodyPr/>
          <a:lstStyle>
            <a:lvl1pPr>
              <a:defRPr sz="2800">
                <a:solidFill>
                  <a:srgbClr val="FFFFFF"/>
                </a:solidFill>
                <a:latin typeface="+mj-lt"/>
                <a:sym typeface="Trebuchet MS" panose="020B0603020202020204" pitchFamily="34" charset="0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4" name="Page"/>
          <p:cNvSpPr txBox="1"/>
          <p:nvPr userDrawn="1"/>
        </p:nvSpPr>
        <p:spPr>
          <a:xfrm>
            <a:off x="11019324" y="6405036"/>
            <a:ext cx="381001" cy="153888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DFCF27A5-1A5B-48D3-A060-2758FFBB1ADD}" type="slidenum">
              <a:rPr lang="en-US" sz="1000" kern="1200" smtClean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rPr>
              <a:t>‹#›</a:t>
            </a:fld>
            <a:endParaRPr lang="en-US" sz="1000" kern="1200" dirty="0">
              <a:solidFill>
                <a:schemeClr val="bg1">
                  <a:lumMod val="50000"/>
                </a:schemeClr>
              </a:solidFill>
              <a:latin typeface="+mn-lt"/>
              <a:ea typeface="+mn-ea"/>
              <a:cs typeface="+mn-cs"/>
              <a:sym typeface="Trebuchet MS" panose="020B0603020202020204" pitchFamily="34" charset="0"/>
            </a:endParaRPr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2"/>
          </p:nvPr>
        </p:nvSpPr>
        <p:spPr>
          <a:xfrm>
            <a:off x="9738831" y="6405036"/>
            <a:ext cx="1271631" cy="153888"/>
          </a:xfrm>
          <a:prstGeom prst="rect">
            <a:avLst/>
          </a:prstGeom>
        </p:spPr>
        <p:txBody>
          <a:bodyPr vert="horz" wrap="square" lIns="0" tIns="0" rIns="0" bIns="0" rtlCol="0" anchor="b">
            <a:spAutoFit/>
          </a:bodyPr>
          <a:lstStyle>
            <a:lvl1pPr algn="r">
              <a:defRPr sz="1000">
                <a:solidFill>
                  <a:schemeClr val="bg1">
                    <a:lumMod val="50000"/>
                  </a:schemeClr>
                </a:solidFill>
                <a:latin typeface="+mn-lt"/>
                <a:sym typeface="Trebuchet MS" panose="020B0603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5" name="FooterSimple" hidden="1"/>
          <p:cNvSpPr txBox="1"/>
          <p:nvPr userDrawn="1">
            <p:custDataLst>
              <p:tags r:id="rId1"/>
            </p:custDataLst>
          </p:nvPr>
        </p:nvSpPr>
        <p:spPr>
          <a:xfrm rot="16200000">
            <a:off x="10500711" y="5117885"/>
            <a:ext cx="2743200" cy="96950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ru-RU" sz="700">
                <a:solidFill>
                  <a:schemeClr val="bg1">
                    <a:lumMod val="50000"/>
                  </a:schemeClr>
                </a:solidFill>
                <a:latin typeface="+mn-lt"/>
                <a:sym typeface="Trebuchet MS" panose="020B0603020202020204" pitchFamily="34" charset="0"/>
              </a:rPr>
              <a:t>11 Видение и основные направления.pptx</a:t>
            </a:r>
            <a:endParaRPr lang="en-US" sz="700" dirty="0">
              <a:solidFill>
                <a:schemeClr val="bg1">
                  <a:lumMod val="50000"/>
                </a:schemeClr>
              </a:solidFill>
              <a:latin typeface="+mn-lt"/>
              <a:sym typeface="Trebuchet MS" panose="020B0603020202020204" pitchFamily="34" charset="0"/>
            </a:endParaRPr>
          </a:p>
        </p:txBody>
      </p:sp>
      <p:pic>
        <p:nvPicPr>
          <p:cNvPr id="20" name="Picture 19"/>
          <p:cNvPicPr>
            <a:picLocks noChangeAspect="1"/>
          </p:cNvPicPr>
          <p:nvPr userDrawn="1"/>
        </p:nvPicPr>
        <p:blipFill rotWithShape="1"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052" b="6867"/>
          <a:stretch>
            <a:fillRect/>
          </a:stretch>
        </p:blipFill>
        <p:spPr>
          <a:xfrm rot="120000">
            <a:off x="6006999" y="3407804"/>
            <a:ext cx="3316512" cy="3456551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anelWhite"/>
          <p:cNvSpPr/>
          <p:nvPr userDrawn="1"/>
        </p:nvSpPr>
        <p:spPr>
          <a:xfrm>
            <a:off x="0" y="5279184"/>
            <a:ext cx="12192000" cy="1578817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/>
          <a:lstStyle/>
          <a:p>
            <a:pPr>
              <a:lnSpc>
                <a:spcPct val="90000"/>
              </a:lnSpc>
              <a:spcAft>
                <a:spcPts val="1000"/>
              </a:spcAft>
            </a:pPr>
            <a:endParaRPr lang="en-US" sz="1200" dirty="0">
              <a:solidFill>
                <a:prstClr val="white"/>
              </a:solidFill>
              <a:sym typeface="Trebuchet MS" panose="020B0603020202020204" pitchFamily="34" charset="0"/>
            </a:endParaRPr>
          </a:p>
        </p:txBody>
      </p:sp>
      <p:pic>
        <p:nvPicPr>
          <p:cNvPr id="10" name="Shadow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31" t="8741" r="102" b="27"/>
          <a:stretch>
            <a:fillRect/>
          </a:stretch>
        </p:blipFill>
        <p:spPr>
          <a:xfrm rot="16200000" flipH="1">
            <a:off x="7681407" y="1164600"/>
            <a:ext cx="580573" cy="844061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8" t="405" r="38" b="24949"/>
          <a:stretch>
            <a:fillRect/>
          </a:stretch>
        </p:blipFill>
        <p:spPr>
          <a:xfrm>
            <a:off x="-17863" y="0"/>
            <a:ext cx="12218795" cy="5254626"/>
          </a:xfrm>
          <a:prstGeom prst="rect">
            <a:avLst/>
          </a:prstGeom>
        </p:spPr>
      </p:pic>
      <p:sp>
        <p:nvSpPr>
          <p:cNvPr id="12" name="Rectangle 11"/>
          <p:cNvSpPr/>
          <p:nvPr userDrawn="1"/>
        </p:nvSpPr>
        <p:spPr>
          <a:xfrm rot="10800000">
            <a:off x="770806" y="1509486"/>
            <a:ext cx="7915159" cy="4646514"/>
          </a:xfrm>
          <a:prstGeom prst="rect">
            <a:avLst/>
          </a:prstGeom>
          <a:gradFill>
            <a:gsLst>
              <a:gs pos="0">
                <a:srgbClr val="071117"/>
              </a:gs>
              <a:gs pos="100000">
                <a:srgbClr val="295E7E">
                  <a:alpha val="90000"/>
                </a:srgbClr>
              </a:gs>
            </a:gsLst>
            <a:lin ang="8400000" scaled="0"/>
          </a:gradFill>
          <a:ln w="9525" cap="rnd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>
              <a:lnSpc>
                <a:spcPct val="90000"/>
              </a:lnSpc>
              <a:spcAft>
                <a:spcPts val="1000"/>
              </a:spcAft>
            </a:pPr>
            <a:endParaRPr lang="en-US" sz="1200" kern="0" dirty="0" err="1">
              <a:solidFill>
                <a:srgbClr val="FFFFFF"/>
              </a:solidFill>
            </a:endParaRPr>
          </a:p>
        </p:txBody>
      </p:sp>
      <p:sp>
        <p:nvSpPr>
          <p:cNvPr id="13" name="Logo Placeholder"/>
          <p:cNvSpPr>
            <a:spLocks noGrp="1"/>
          </p:cNvSpPr>
          <p:nvPr>
            <p:ph type="pic" sz="quarter" idx="13" hasCustomPrompt="1"/>
          </p:nvPr>
        </p:nvSpPr>
        <p:spPr>
          <a:xfrm>
            <a:off x="9284756" y="5570644"/>
            <a:ext cx="1818015" cy="896833"/>
          </a:xfrm>
          <a:prstGeom prst="rect">
            <a:avLst/>
          </a:prstGeom>
        </p:spPr>
        <p:txBody>
          <a:bodyPr anchor="b"/>
          <a:lstStyle>
            <a:lvl1pPr algn="ctr">
              <a:defRPr sz="1600">
                <a:solidFill>
                  <a:schemeClr val="tx1"/>
                </a:solidFill>
                <a:latin typeface="Trebuchet MS" panose="020B0603020202020204" pitchFamily="34" charset="0"/>
                <a:sym typeface="Trebuchet MS" panose="020B0603020202020204" pitchFamily="34" charset="0"/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14" name="Text Placeholder 6"/>
          <p:cNvSpPr>
            <a:spLocks noGrp="1"/>
          </p:cNvSpPr>
          <p:nvPr>
            <p:ph type="body" sz="quarter" idx="12" hasCustomPrompt="1"/>
          </p:nvPr>
        </p:nvSpPr>
        <p:spPr bwMode="black">
          <a:xfrm>
            <a:off x="1089969" y="6207842"/>
            <a:ext cx="6685782" cy="327148"/>
          </a:xfrm>
          <a:prstGeom prst="rect">
            <a:avLst/>
          </a:prstGeom>
          <a:noFill/>
        </p:spPr>
        <p:txBody>
          <a:bodyPr anchor="ctr"/>
          <a:lstStyle>
            <a:lvl1pPr algn="l">
              <a:lnSpc>
                <a:spcPct val="110000"/>
              </a:lnSpc>
              <a:buNone/>
              <a:defRPr sz="1000" b="1" cap="all" baseline="0">
                <a:solidFill>
                  <a:schemeClr val="accent5"/>
                </a:solidFill>
                <a:latin typeface="+mn-lt"/>
                <a:sym typeface="Trebuchet MS" panose="020B0603020202020204" pitchFamily="34" charset="0"/>
              </a:defRPr>
            </a:lvl1pPr>
            <a:lvl2pPr algn="ctr">
              <a:buNone/>
              <a:defRPr/>
            </a:lvl2pPr>
            <a:lvl3pPr marL="0" indent="0" algn="ctr">
              <a:buNone/>
              <a:defRPr/>
            </a:lvl3pPr>
            <a:lvl4pPr marL="228600" indent="0" algn="ctr">
              <a:buNone/>
              <a:defRPr/>
            </a:lvl4pPr>
            <a:lvl5pPr marL="457200" indent="0" algn="ctr">
              <a:buNone/>
              <a:defRPr/>
            </a:lvl5pPr>
          </a:lstStyle>
          <a:p>
            <a:pPr lvl="0"/>
            <a:r>
              <a:rPr lang="en-US" dirty="0"/>
              <a:t>Click to edit date/place</a:t>
            </a:r>
          </a:p>
        </p:txBody>
      </p:sp>
      <p:sp>
        <p:nvSpPr>
          <p:cNvPr id="16" name="Subtitle 2"/>
          <p:cNvSpPr>
            <a:spLocks noGrp="1"/>
          </p:cNvSpPr>
          <p:nvPr>
            <p:ph type="subTitle" idx="1" hasCustomPrompt="1"/>
          </p:nvPr>
        </p:nvSpPr>
        <p:spPr bwMode="white">
          <a:xfrm>
            <a:off x="1089969" y="5495708"/>
            <a:ext cx="6685782" cy="436195"/>
          </a:xfrm>
          <a:prstGeom prst="rect">
            <a:avLst/>
          </a:prstGeom>
        </p:spPr>
        <p:txBody>
          <a:bodyPr anchor="ctr"/>
          <a:lstStyle>
            <a:lvl1pPr marL="0" indent="0" algn="l">
              <a:lnSpc>
                <a:spcPct val="110000"/>
              </a:lnSpc>
              <a:buNone/>
              <a:defRPr sz="1400">
                <a:solidFill>
                  <a:schemeClr val="bg1"/>
                </a:solidFill>
                <a:latin typeface="+mn-lt"/>
                <a:sym typeface="Trebuchet MS" panose="020B0603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Subtitle in sentence case</a:t>
            </a:r>
          </a:p>
        </p:txBody>
      </p:sp>
      <p:sp>
        <p:nvSpPr>
          <p:cNvPr id="17" name="Title 1"/>
          <p:cNvSpPr>
            <a:spLocks noGrp="1"/>
          </p:cNvSpPr>
          <p:nvPr>
            <p:ph type="ctrTitle" hasCustomPrompt="1"/>
          </p:nvPr>
        </p:nvSpPr>
        <p:spPr bwMode="ltGray">
          <a:xfrm>
            <a:off x="1089969" y="2714172"/>
            <a:ext cx="6685782" cy="2310495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lnSpc>
                <a:spcPct val="93000"/>
              </a:lnSpc>
              <a:defRPr sz="4000" b="0" baseline="0">
                <a:solidFill>
                  <a:schemeClr val="bg1"/>
                </a:solidFill>
                <a:latin typeface="+mj-lt"/>
                <a:sym typeface="Trebuchet MS" panose="020B0603020202020204" pitchFamily="34" charset="0"/>
              </a:defRPr>
            </a:lvl1pPr>
          </a:lstStyle>
          <a:p>
            <a:r>
              <a:rPr lang="en-US" dirty="0"/>
              <a:t>Title in Title Case</a:t>
            </a:r>
          </a:p>
        </p:txBody>
      </p:sp>
      <p:pic>
        <p:nvPicPr>
          <p:cNvPr id="18" name="Picture 2" descr="Image result for министерство труда казахстана logo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4707" y="1701958"/>
            <a:ext cx="902695" cy="7553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TextBox 18"/>
          <p:cNvSpPr txBox="1"/>
          <p:nvPr userDrawn="1"/>
        </p:nvSpPr>
        <p:spPr>
          <a:xfrm>
            <a:off x="2547644" y="1701958"/>
            <a:ext cx="4006974" cy="755334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sx="0" sy="0" rotWithShape="0">
              <a:scrgbClr r="0" g="0" b="0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9A9A9A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wrap="square" lIns="0" tIns="0" rIns="0" bIns="0" rtlCol="0" anchor="ctr">
            <a:noAutofit/>
          </a:bodyPr>
          <a:lstStyle/>
          <a:p>
            <a:pPr algn="l"/>
            <a:r>
              <a:rPr lang="ru-RU" sz="1400" b="1" dirty="0">
                <a:solidFill>
                  <a:srgbClr val="FFFFFF"/>
                </a:solidFill>
                <a:effectLst/>
              </a:rPr>
              <a:t>Министерство</a:t>
            </a:r>
            <a:r>
              <a:rPr lang="ru-RU" sz="1400" b="1" baseline="0" dirty="0">
                <a:solidFill>
                  <a:srgbClr val="FFFFFF"/>
                </a:solidFill>
                <a:effectLst/>
              </a:rPr>
              <a:t> труда и</a:t>
            </a:r>
          </a:p>
          <a:p>
            <a:pPr algn="l"/>
            <a:r>
              <a:rPr lang="ru-RU" sz="1400" b="1" baseline="0" dirty="0">
                <a:solidFill>
                  <a:srgbClr val="FFFFFF"/>
                </a:solidFill>
                <a:effectLst/>
              </a:rPr>
              <a:t>Социальной защиты населения</a:t>
            </a:r>
          </a:p>
          <a:p>
            <a:pPr algn="l"/>
            <a:r>
              <a:rPr lang="ru-RU" sz="1400" b="1" baseline="0" dirty="0">
                <a:solidFill>
                  <a:srgbClr val="FFFFFF"/>
                </a:solidFill>
                <a:effectLst/>
              </a:rPr>
              <a:t>Республики Казахстан</a:t>
            </a:r>
            <a:endParaRPr lang="en-US" sz="1400" b="1" dirty="0">
              <a:solidFill>
                <a:srgbClr val="FFFFFF"/>
              </a:solidFill>
              <a:effectLst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g statement green">
    <p:bg>
      <p:bgPr>
        <a:gradFill>
          <a:gsLst>
            <a:gs pos="0">
              <a:schemeClr val="tx2"/>
            </a:gs>
            <a:gs pos="100000">
              <a:schemeClr val="accent2"/>
            </a:gs>
          </a:gsLst>
          <a:lin ang="81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age"/>
          <p:cNvSpPr txBox="1"/>
          <p:nvPr/>
        </p:nvSpPr>
        <p:spPr>
          <a:xfrm>
            <a:off x="11019324" y="6405036"/>
            <a:ext cx="381001" cy="153888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DFCF27A5-1A5B-48D3-A060-2758FFBB1ADD}" type="slidenum">
              <a:rPr lang="en-US" sz="1000" kern="1200" smtClean="0">
                <a:solidFill>
                  <a:schemeClr val="bg1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rPr>
              <a:t>‹#›</a:t>
            </a:fld>
            <a:endParaRPr lang="en-US" sz="1000" kern="1200" dirty="0">
              <a:solidFill>
                <a:schemeClr val="bg1"/>
              </a:solidFill>
              <a:latin typeface="+mn-lt"/>
              <a:ea typeface="+mn-ea"/>
              <a:cs typeface="+mn-cs"/>
              <a:sym typeface="Trebuchet MS" panose="020B0603020202020204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738831" y="6405036"/>
            <a:ext cx="1271631" cy="15388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+mn-lt"/>
                <a:sym typeface="Trebuchet MS" panose="020B0603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775384" y="3826333"/>
            <a:ext cx="10642708" cy="1606550"/>
          </a:xfrm>
        </p:spPr>
        <p:txBody>
          <a:bodyPr anchor="b">
            <a:noAutofit/>
          </a:bodyPr>
          <a:lstStyle>
            <a:lvl1pPr marL="0" algn="l" defTabSz="914400" rtl="0" eaLnBrk="1" fontAlgn="auto" latinLnBrk="0" hangingPunct="1">
              <a:lnSpc>
                <a:spcPts val="6000"/>
              </a:lnSpc>
              <a:spcBef>
                <a:spcPts val="0"/>
              </a:spcBef>
              <a:spcAft>
                <a:spcPts val="0"/>
              </a:spcAft>
              <a:defRPr lang="en-US" sz="4400" kern="1200" baseline="0" dirty="0">
                <a:solidFill>
                  <a:schemeClr val="bg1"/>
                </a:solidFill>
                <a:latin typeface="+mj-lt"/>
                <a:ea typeface="+mn-ea"/>
                <a:cs typeface="Arial" panose="020B0604020202020204" pitchFamily="34" charset="0"/>
                <a:sym typeface="Trebuchet MS" panose="020B0603020202020204" pitchFamily="34" charset="0"/>
              </a:defRPr>
            </a:lvl1pPr>
          </a:lstStyle>
          <a:p>
            <a:r>
              <a:rPr lang="en-US" dirty="0"/>
              <a:t>Click to add big statement text</a:t>
            </a:r>
          </a:p>
        </p:txBody>
      </p:sp>
      <p:sp>
        <p:nvSpPr>
          <p:cNvPr id="10" name="FooterSimple" hidden="1"/>
          <p:cNvSpPr txBox="1"/>
          <p:nvPr userDrawn="1">
            <p:custDataLst>
              <p:tags r:id="rId1"/>
            </p:custDataLst>
          </p:nvPr>
        </p:nvSpPr>
        <p:spPr>
          <a:xfrm rot="16200000">
            <a:off x="10500711" y="5117885"/>
            <a:ext cx="2743200" cy="96950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ru-RU" sz="700">
                <a:solidFill>
                  <a:schemeClr val="bg1"/>
                </a:solidFill>
                <a:latin typeface="+mn-lt"/>
                <a:sym typeface="Trebuchet MS" panose="020B0603020202020204" pitchFamily="34" charset="0"/>
              </a:rPr>
              <a:t>11 Видение и основные направления.pptx</a:t>
            </a:r>
            <a:endParaRPr lang="en-US" sz="700" dirty="0">
              <a:solidFill>
                <a:schemeClr val="bg1"/>
              </a:solidFill>
              <a:latin typeface="+mn-lt"/>
              <a:sym typeface="Trebuchet MS" panose="020B0603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g statement icon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9738831" y="6405036"/>
            <a:ext cx="1271631" cy="15388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  <a:latin typeface="+mn-lt"/>
                <a:sym typeface="Trebuchet MS" panose="020B0603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775384" y="3826333"/>
            <a:ext cx="10642708" cy="1606550"/>
          </a:xfrm>
          <a:prstGeom prst="rect">
            <a:avLst/>
          </a:prstGeom>
        </p:spPr>
        <p:txBody>
          <a:bodyPr anchor="b">
            <a:noAutofit/>
          </a:bodyPr>
          <a:lstStyle>
            <a:lvl1pPr marL="0" algn="l" defTabSz="914400" rtl="0" eaLnBrk="1" fontAlgn="auto" latinLnBrk="0" hangingPunct="1">
              <a:lnSpc>
                <a:spcPts val="6000"/>
              </a:lnSpc>
              <a:spcBef>
                <a:spcPts val="0"/>
              </a:spcBef>
              <a:spcAft>
                <a:spcPts val="0"/>
              </a:spcAft>
              <a:defRPr lang="en-US" sz="4400" kern="1200" baseline="0" dirty="0">
                <a:solidFill>
                  <a:schemeClr val="accent4"/>
                </a:solidFill>
                <a:latin typeface="+mj-lt"/>
                <a:ea typeface="+mn-ea"/>
                <a:cs typeface="Arial" panose="020B0604020202020204" pitchFamily="34" charset="0"/>
                <a:sym typeface="Trebuchet MS" panose="020B0603020202020204" pitchFamily="34" charset="0"/>
              </a:defRPr>
            </a:lvl1pPr>
          </a:lstStyle>
          <a:p>
            <a:r>
              <a:rPr lang="en-US" dirty="0"/>
              <a:t>Click to add big statement text</a:t>
            </a:r>
          </a:p>
        </p:txBody>
      </p:sp>
      <p:sp>
        <p:nvSpPr>
          <p:cNvPr id="6" name="Square"/>
          <p:cNvSpPr>
            <a:spLocks noChangeAspect="1"/>
          </p:cNvSpPr>
          <p:nvPr userDrawn="1"/>
        </p:nvSpPr>
        <p:spPr bwMode="white">
          <a:xfrm>
            <a:off x="775385" y="625475"/>
            <a:ext cx="1129498" cy="918000"/>
          </a:xfrm>
          <a:prstGeom prst="rect">
            <a:avLst/>
          </a:prstGeom>
          <a:noFill/>
          <a:ln w="9525">
            <a:solidFill>
              <a:schemeClr val="accent4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l"/>
            <a:endParaRPr lang="en-US" sz="1200" dirty="0">
              <a:solidFill>
                <a:schemeClr val="bg1"/>
              </a:solidFill>
              <a:latin typeface="+mn-lt"/>
              <a:sym typeface="Trebuchet MS" panose="020B0603020202020204" pitchFamily="34" charset="0"/>
            </a:endParaRPr>
          </a:p>
        </p:txBody>
      </p:sp>
      <p:sp>
        <p:nvSpPr>
          <p:cNvPr id="10" name="FooterSimple" hidden="1"/>
          <p:cNvSpPr txBox="1"/>
          <p:nvPr userDrawn="1">
            <p:custDataLst>
              <p:tags r:id="rId1"/>
            </p:custDataLst>
          </p:nvPr>
        </p:nvSpPr>
        <p:spPr>
          <a:xfrm rot="16200000">
            <a:off x="10500711" y="5117885"/>
            <a:ext cx="2743200" cy="96950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ru-RU" sz="700">
                <a:solidFill>
                  <a:schemeClr val="bg1">
                    <a:lumMod val="50000"/>
                  </a:schemeClr>
                </a:solidFill>
                <a:latin typeface="+mn-lt"/>
                <a:sym typeface="Trebuchet MS" panose="020B0603020202020204" pitchFamily="34" charset="0"/>
              </a:rPr>
              <a:t>11 Видение и основные направления.pptx</a:t>
            </a:r>
            <a:endParaRPr lang="en-US" sz="700" dirty="0">
              <a:solidFill>
                <a:schemeClr val="bg1">
                  <a:lumMod val="50000"/>
                </a:schemeClr>
              </a:solidFill>
              <a:latin typeface="+mn-lt"/>
              <a:sym typeface="Trebuchet MS" panose="020B0603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Quot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Shadow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3633" b="23083"/>
          <a:stretch>
            <a:fillRect/>
          </a:stretch>
        </p:blipFill>
        <p:spPr>
          <a:xfrm rot="16200000" flipH="1">
            <a:off x="7004220" y="365853"/>
            <a:ext cx="769257" cy="9606303"/>
          </a:xfrm>
          <a:prstGeom prst="rect">
            <a:avLst/>
          </a:prstGeom>
        </p:spPr>
      </p:pic>
      <p:grpSp>
        <p:nvGrpSpPr>
          <p:cNvPr id="57" name="Bubble"/>
          <p:cNvGrpSpPr/>
          <p:nvPr userDrawn="1"/>
        </p:nvGrpSpPr>
        <p:grpSpPr>
          <a:xfrm>
            <a:off x="1" y="1"/>
            <a:ext cx="12191998" cy="5859885"/>
            <a:chOff x="1" y="0"/>
            <a:chExt cx="9905998" cy="5859885"/>
          </a:xfrm>
        </p:grpSpPr>
        <p:sp>
          <p:nvSpPr>
            <p:cNvPr id="4" name="Rectangle 3"/>
            <p:cNvSpPr/>
            <p:nvPr userDrawn="1"/>
          </p:nvSpPr>
          <p:spPr>
            <a:xfrm>
              <a:off x="1" y="0"/>
              <a:ext cx="9905998" cy="4989600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>
              <a:noAutofit/>
            </a:bodyPr>
            <a:lstStyle/>
            <a:p>
              <a:pPr lvl="0"/>
              <a:endParaRPr lang="en-US" sz="180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56" name="Right Triangle 55"/>
            <p:cNvSpPr/>
            <p:nvPr userDrawn="1"/>
          </p:nvSpPr>
          <p:spPr>
            <a:xfrm rot="5400000">
              <a:off x="2109600" y="4820336"/>
              <a:ext cx="1039549" cy="1039549"/>
            </a:xfrm>
            <a:prstGeom prst="rtTriangle">
              <a:avLst/>
            </a:prstGeom>
            <a:solidFill>
              <a:schemeClr val="tx2"/>
            </a:soli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>
              <a:noAutofit/>
            </a:bodyPr>
            <a:lstStyle/>
            <a:p>
              <a:pPr lvl="0"/>
              <a:endParaRPr lang="en-US" sz="1800" dirty="0">
                <a:solidFill>
                  <a:schemeClr val="tx1"/>
                </a:solidFill>
                <a:latin typeface="+mn-lt"/>
              </a:endParaRPr>
            </a:p>
          </p:txBody>
        </p:sp>
      </p:grpSp>
      <p:sp>
        <p:nvSpPr>
          <p:cNvPr id="6" name="Page"/>
          <p:cNvSpPr txBox="1"/>
          <p:nvPr userDrawn="1"/>
        </p:nvSpPr>
        <p:spPr>
          <a:xfrm>
            <a:off x="11019324" y="6405036"/>
            <a:ext cx="381001" cy="153888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DFCF27A5-1A5B-48D3-A060-2758FFBB1ADD}" type="slidenum">
              <a:rPr lang="en-US" sz="1000" kern="1200" smtClean="0">
                <a:solidFill>
                  <a:schemeClr val="bg1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rPr>
              <a:t>‹#›</a:t>
            </a:fld>
            <a:endParaRPr lang="en-US" sz="1000" kern="1200" dirty="0">
              <a:solidFill>
                <a:schemeClr val="bg1"/>
              </a:solidFill>
              <a:latin typeface="+mn-lt"/>
              <a:ea typeface="+mn-ea"/>
              <a:cs typeface="+mn-cs"/>
              <a:sym typeface="Trebuchet MS" panose="020B0603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pecial gray">
    <p:bg>
      <p:bgPr>
        <a:solidFill>
          <a:schemeClr val="tx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age"/>
          <p:cNvSpPr txBox="1"/>
          <p:nvPr userDrawn="1"/>
        </p:nvSpPr>
        <p:spPr bwMode="white">
          <a:xfrm>
            <a:off x="11019324" y="6404400"/>
            <a:ext cx="381001" cy="153888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DFCF27A5-1A5B-48D3-A060-2758FFBB1ADD}" type="slidenum">
              <a:rPr lang="en-US" sz="1000" kern="1200" smtClean="0">
                <a:solidFill>
                  <a:schemeClr val="bg1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rPr>
              <a:t>‹#›</a:t>
            </a:fld>
            <a:endParaRPr lang="en-US" sz="1000" kern="1200" dirty="0">
              <a:solidFill>
                <a:schemeClr val="bg1"/>
              </a:solidFill>
              <a:latin typeface="+mn-lt"/>
              <a:ea typeface="+mn-ea"/>
              <a:cs typeface="+mn-cs"/>
              <a:sym typeface="Trebuchet MS" panose="020B0603020202020204" pitchFamily="34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4"/>
          </p:nvPr>
        </p:nvSpPr>
        <p:spPr bwMode="white">
          <a:xfrm>
            <a:off x="9738831" y="6405036"/>
            <a:ext cx="1271631" cy="15388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+mn-lt"/>
                <a:sym typeface="Trebuchet MS" panose="020B0603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 hasCustomPrompt="1"/>
          </p:nvPr>
        </p:nvSpPr>
        <p:spPr>
          <a:xfrm>
            <a:off x="775384" y="622800"/>
            <a:ext cx="10642708" cy="388800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  <a:latin typeface="+mj-lt"/>
                <a:sym typeface="Trebuchet MS" panose="020B0603020202020204" pitchFamily="34" charset="0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9" name="FooterSimple" hidden="1"/>
          <p:cNvSpPr txBox="1"/>
          <p:nvPr userDrawn="1">
            <p:custDataLst>
              <p:tags r:id="rId1"/>
            </p:custDataLst>
          </p:nvPr>
        </p:nvSpPr>
        <p:spPr>
          <a:xfrm rot="16200000">
            <a:off x="10500711" y="5117885"/>
            <a:ext cx="2743200" cy="96950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ru-RU" sz="700">
                <a:solidFill>
                  <a:schemeClr val="bg1"/>
                </a:solidFill>
                <a:latin typeface="+mn-lt"/>
                <a:sym typeface="Trebuchet MS" panose="020B0603020202020204" pitchFamily="34" charset="0"/>
              </a:rPr>
              <a:t>11 Видение и основные направления.pptx</a:t>
            </a:r>
            <a:endParaRPr lang="en-US" sz="700" dirty="0">
              <a:solidFill>
                <a:schemeClr val="bg1"/>
              </a:solidFill>
              <a:latin typeface="+mn-lt"/>
              <a:sym typeface="Trebuchet MS" panose="020B0603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>
          <a:xfrm>
            <a:off x="9738831" y="6405036"/>
            <a:ext cx="1271631" cy="15388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  <a:latin typeface="+mn-lt"/>
                <a:sym typeface="Trebuchet MS" panose="020B0603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FooterSimple" hidden="1"/>
          <p:cNvSpPr txBox="1"/>
          <p:nvPr userDrawn="1">
            <p:custDataLst>
              <p:tags r:id="rId1"/>
            </p:custDataLst>
          </p:nvPr>
        </p:nvSpPr>
        <p:spPr>
          <a:xfrm rot="16200000">
            <a:off x="10500711" y="5117885"/>
            <a:ext cx="2743200" cy="96950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ru-RU" sz="700">
                <a:solidFill>
                  <a:schemeClr val="bg1">
                    <a:lumMod val="50000"/>
                  </a:schemeClr>
                </a:solidFill>
                <a:latin typeface="+mn-lt"/>
                <a:sym typeface="Trebuchet MS" panose="020B0603020202020204" pitchFamily="34" charset="0"/>
              </a:rPr>
              <a:t>11 Видение и основные направления.pptx</a:t>
            </a:r>
            <a:endParaRPr lang="en-US" sz="700" dirty="0">
              <a:solidFill>
                <a:schemeClr val="bg1">
                  <a:lumMod val="50000"/>
                </a:schemeClr>
              </a:solidFill>
              <a:latin typeface="+mn-lt"/>
              <a:sym typeface="Trebuchet MS" panose="020B0603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 green">
    <p:bg>
      <p:bgPr>
        <a:gradFill>
          <a:gsLst>
            <a:gs pos="0">
              <a:schemeClr val="tx2"/>
            </a:gs>
            <a:gs pos="100000">
              <a:schemeClr val="accent2"/>
            </a:gs>
          </a:gsLst>
          <a:lin ang="81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age"/>
          <p:cNvSpPr txBox="1"/>
          <p:nvPr userDrawn="1"/>
        </p:nvSpPr>
        <p:spPr bwMode="white">
          <a:xfrm>
            <a:off x="11019324" y="6404400"/>
            <a:ext cx="381001" cy="153888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DFCF27A5-1A5B-48D3-A060-2758FFBB1ADD}" type="slidenum">
              <a:rPr lang="en-US" sz="1000" kern="1200" smtClean="0">
                <a:solidFill>
                  <a:schemeClr val="bg1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rPr>
              <a:t>‹#›</a:t>
            </a:fld>
            <a:endParaRPr lang="en-US" sz="1000" kern="1200" dirty="0">
              <a:solidFill>
                <a:schemeClr val="bg1"/>
              </a:solidFill>
              <a:latin typeface="+mn-lt"/>
              <a:ea typeface="+mn-ea"/>
              <a:cs typeface="+mn-cs"/>
              <a:sym typeface="Trebuchet MS" panose="020B0603020202020204" pitchFamily="34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2"/>
          </p:nvPr>
        </p:nvSpPr>
        <p:spPr>
          <a:xfrm>
            <a:off x="9738831" y="6405036"/>
            <a:ext cx="1271631" cy="15388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+mn-lt"/>
                <a:sym typeface="Trebuchet MS" panose="020B0603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8" name="FooterSimple" hidden="1"/>
          <p:cNvSpPr txBox="1"/>
          <p:nvPr userDrawn="1">
            <p:custDataLst>
              <p:tags r:id="rId1"/>
            </p:custDataLst>
          </p:nvPr>
        </p:nvSpPr>
        <p:spPr>
          <a:xfrm rot="16200000">
            <a:off x="10500711" y="5117885"/>
            <a:ext cx="2743200" cy="96950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ru-RU" sz="700">
                <a:solidFill>
                  <a:schemeClr val="bg1"/>
                </a:solidFill>
                <a:latin typeface="+mn-lt"/>
                <a:sym typeface="Trebuchet MS" panose="020B0603020202020204" pitchFamily="34" charset="0"/>
              </a:rPr>
              <a:t>11 Видение и основные направления.pptx</a:t>
            </a:r>
            <a:endParaRPr lang="en-US" sz="700" dirty="0">
              <a:solidFill>
                <a:schemeClr val="bg1"/>
              </a:solidFill>
              <a:latin typeface="+mn-lt"/>
              <a:sym typeface="Trebuchet MS" panose="020B0603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sclaim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ooterSimple" hidden="1"/>
          <p:cNvSpPr txBox="1"/>
          <p:nvPr userDrawn="1">
            <p:custDataLst>
              <p:tags r:id="rId1"/>
            </p:custDataLst>
          </p:nvPr>
        </p:nvSpPr>
        <p:spPr>
          <a:xfrm rot="16200000">
            <a:off x="10500711" y="5117885"/>
            <a:ext cx="2743200" cy="96950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ru-RU" sz="700">
                <a:solidFill>
                  <a:schemeClr val="bg1">
                    <a:lumMod val="50000"/>
                  </a:schemeClr>
                </a:solidFill>
                <a:latin typeface="+mn-lt"/>
                <a:sym typeface="Trebuchet MS" panose="020B0603020202020204" pitchFamily="34" charset="0"/>
              </a:rPr>
              <a:t>11 Видение и основные направления.pptx</a:t>
            </a:r>
            <a:endParaRPr lang="en-US" sz="700" dirty="0">
              <a:solidFill>
                <a:schemeClr val="bg1">
                  <a:lumMod val="50000"/>
                </a:schemeClr>
              </a:solidFill>
              <a:latin typeface="+mn-lt"/>
              <a:sym typeface="Trebuchet MS" panose="020B0603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yout gu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Date Placeholder 1"/>
          <p:cNvSpPr>
            <a:spLocks noGrp="1"/>
          </p:cNvSpPr>
          <p:nvPr userDrawn="1">
            <p:ph type="dt" sz="half" idx="10"/>
          </p:nvPr>
        </p:nvSpPr>
        <p:spPr>
          <a:xfrm>
            <a:off x="9738829" y="6405036"/>
            <a:ext cx="1271632" cy="15388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  <a:latin typeface="+mn-lt"/>
                <a:sym typeface="Trebuchet MS" panose="020B0603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56" name="Copyright"/>
          <p:cNvSpPr txBox="1"/>
          <p:nvPr userDrawn="1"/>
        </p:nvSpPr>
        <p:spPr>
          <a:xfrm rot="16200000">
            <a:off x="9453104" y="3922498"/>
            <a:ext cx="5133975" cy="96950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700" dirty="0">
                <a:solidFill>
                  <a:schemeClr val="bg1">
                    <a:lumMod val="50000"/>
                  </a:schemeClr>
                </a:solidFill>
                <a:latin typeface="+mn-lt"/>
                <a:sym typeface="Trebuchet MS" panose="020B0603020202020204" pitchFamily="34" charset="0"/>
              </a:rPr>
              <a:t>Copyright © 2017 by The Boston Consulting Group, Inc. All rights reserved.</a:t>
            </a:r>
          </a:p>
        </p:txBody>
      </p:sp>
      <p:sp>
        <p:nvSpPr>
          <p:cNvPr id="69" name="FooterSimple" hidden="1"/>
          <p:cNvSpPr txBox="1"/>
          <p:nvPr userDrawn="1">
            <p:custDataLst>
              <p:tags r:id="rId1"/>
            </p:custDataLst>
          </p:nvPr>
        </p:nvSpPr>
        <p:spPr>
          <a:xfrm rot="16200000">
            <a:off x="10500711" y="5117885"/>
            <a:ext cx="2743200" cy="96950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ru-RU" sz="700">
                <a:solidFill>
                  <a:schemeClr val="bg1">
                    <a:lumMod val="50000"/>
                  </a:schemeClr>
                </a:solidFill>
                <a:latin typeface="+mn-lt"/>
                <a:sym typeface="Trebuchet MS" panose="020B0603020202020204" pitchFamily="34" charset="0"/>
              </a:rPr>
              <a:t>11 Видение и основные направления.pptx</a:t>
            </a:r>
            <a:endParaRPr lang="en-US" sz="700" dirty="0">
              <a:solidFill>
                <a:schemeClr val="bg1">
                  <a:lumMod val="50000"/>
                </a:schemeClr>
              </a:solidFill>
              <a:latin typeface="+mn-lt"/>
              <a:sym typeface="Trebuchet MS" panose="020B0603020202020204" pitchFamily="34" charset="0"/>
            </a:endParaRPr>
          </a:p>
        </p:txBody>
      </p:sp>
      <p:grpSp>
        <p:nvGrpSpPr>
          <p:cNvPr id="52" name="A4Grid"/>
          <p:cNvGrpSpPr/>
          <p:nvPr userDrawn="1"/>
        </p:nvGrpSpPr>
        <p:grpSpPr>
          <a:xfrm>
            <a:off x="0" y="0"/>
            <a:ext cx="12192000" cy="6858000"/>
            <a:chOff x="0" y="0"/>
            <a:chExt cx="9906000" cy="6858000"/>
          </a:xfrm>
        </p:grpSpPr>
        <p:sp>
          <p:nvSpPr>
            <p:cNvPr id="53" name="Slide edges"/>
            <p:cNvSpPr>
              <a:spLocks noChangeAspect="1"/>
            </p:cNvSpPr>
            <p:nvPr/>
          </p:nvSpPr>
          <p:spPr bwMode="auto">
            <a:xfrm>
              <a:off x="0" y="0"/>
              <a:ext cx="9905999" cy="6858000"/>
            </a:xfrm>
            <a:custGeom>
              <a:avLst/>
              <a:gdLst>
                <a:gd name="T0" fmla="*/ 6024 w 6026"/>
                <a:gd name="T1" fmla="*/ 3394 h 3396"/>
                <a:gd name="T2" fmla="*/ 6024 w 6026"/>
                <a:gd name="T3" fmla="*/ 3391 h 3396"/>
                <a:gd name="T4" fmla="*/ 5 w 6026"/>
                <a:gd name="T5" fmla="*/ 3391 h 3396"/>
                <a:gd name="T6" fmla="*/ 5 w 6026"/>
                <a:gd name="T7" fmla="*/ 5 h 3396"/>
                <a:gd name="T8" fmla="*/ 6021 w 6026"/>
                <a:gd name="T9" fmla="*/ 5 h 3396"/>
                <a:gd name="T10" fmla="*/ 6021 w 6026"/>
                <a:gd name="T11" fmla="*/ 3394 h 3396"/>
                <a:gd name="T12" fmla="*/ 6024 w 6026"/>
                <a:gd name="T13" fmla="*/ 3394 h 3396"/>
                <a:gd name="T14" fmla="*/ 6024 w 6026"/>
                <a:gd name="T15" fmla="*/ 3391 h 3396"/>
                <a:gd name="T16" fmla="*/ 6024 w 6026"/>
                <a:gd name="T17" fmla="*/ 3394 h 3396"/>
                <a:gd name="T18" fmla="*/ 6026 w 6026"/>
                <a:gd name="T19" fmla="*/ 3394 h 3396"/>
                <a:gd name="T20" fmla="*/ 6026 w 6026"/>
                <a:gd name="T21" fmla="*/ 0 h 3396"/>
                <a:gd name="T22" fmla="*/ 0 w 6026"/>
                <a:gd name="T23" fmla="*/ 0 h 3396"/>
                <a:gd name="T24" fmla="*/ 0 w 6026"/>
                <a:gd name="T25" fmla="*/ 3396 h 3396"/>
                <a:gd name="T26" fmla="*/ 6026 w 6026"/>
                <a:gd name="T27" fmla="*/ 3396 h 3396"/>
                <a:gd name="T28" fmla="*/ 6026 w 6026"/>
                <a:gd name="T29" fmla="*/ 3394 h 3396"/>
                <a:gd name="T30" fmla="*/ 6024 w 6026"/>
                <a:gd name="T31" fmla="*/ 3394 h 33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026" h="3396">
                  <a:moveTo>
                    <a:pt x="6024" y="3394"/>
                  </a:moveTo>
                  <a:lnTo>
                    <a:pt x="6024" y="3391"/>
                  </a:lnTo>
                  <a:lnTo>
                    <a:pt x="5" y="3391"/>
                  </a:lnTo>
                  <a:lnTo>
                    <a:pt x="5" y="5"/>
                  </a:lnTo>
                  <a:lnTo>
                    <a:pt x="6021" y="5"/>
                  </a:lnTo>
                  <a:lnTo>
                    <a:pt x="6021" y="3394"/>
                  </a:lnTo>
                  <a:lnTo>
                    <a:pt x="6024" y="3394"/>
                  </a:lnTo>
                  <a:lnTo>
                    <a:pt x="6024" y="3391"/>
                  </a:lnTo>
                  <a:lnTo>
                    <a:pt x="6024" y="3394"/>
                  </a:lnTo>
                  <a:lnTo>
                    <a:pt x="6026" y="3394"/>
                  </a:lnTo>
                  <a:lnTo>
                    <a:pt x="6026" y="0"/>
                  </a:lnTo>
                  <a:lnTo>
                    <a:pt x="0" y="0"/>
                  </a:lnTo>
                  <a:lnTo>
                    <a:pt x="0" y="3396"/>
                  </a:lnTo>
                  <a:lnTo>
                    <a:pt x="6026" y="3396"/>
                  </a:lnTo>
                  <a:lnTo>
                    <a:pt x="6026" y="3394"/>
                  </a:lnTo>
                  <a:lnTo>
                    <a:pt x="6024" y="3394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R="0" lvl="0" indent="0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endParaRPr kumimoji="0" lang="en-US" sz="1200" b="0" i="0" u="none" strike="noStrike" cap="none" spc="0" normalizeH="0" baseline="0" noProof="0">
                <a:ln>
                  <a:noFill/>
                </a:ln>
                <a:effectLst/>
                <a:uLnTx/>
                <a:uFillTx/>
                <a:latin typeface="+mn-lt"/>
              </a:endParaRPr>
            </a:p>
          </p:txBody>
        </p:sp>
        <p:sp>
          <p:nvSpPr>
            <p:cNvPr id="54" name="No-fly zone"/>
            <p:cNvSpPr/>
            <p:nvPr userDrawn="1"/>
          </p:nvSpPr>
          <p:spPr>
            <a:xfrm>
              <a:off x="0" y="0"/>
              <a:ext cx="9906000" cy="6858000"/>
            </a:xfrm>
            <a:custGeom>
              <a:avLst/>
              <a:gdLst>
                <a:gd name="connsiteX0" fmla="*/ 629400 w 9906000"/>
                <a:gd name="connsiteY0" fmla="*/ 622800 h 6858000"/>
                <a:gd name="connsiteX1" fmla="*/ 629400 w 9906000"/>
                <a:gd name="connsiteY1" fmla="*/ 6156000 h 6858000"/>
                <a:gd name="connsiteX2" fmla="*/ 9276600 w 9906000"/>
                <a:gd name="connsiteY2" fmla="*/ 6156000 h 6858000"/>
                <a:gd name="connsiteX3" fmla="*/ 9276600 w 9906000"/>
                <a:gd name="connsiteY3" fmla="*/ 622800 h 6858000"/>
                <a:gd name="connsiteX4" fmla="*/ 0 w 9906000"/>
                <a:gd name="connsiteY4" fmla="*/ 0 h 6858000"/>
                <a:gd name="connsiteX5" fmla="*/ 629400 w 9906000"/>
                <a:gd name="connsiteY5" fmla="*/ 0 h 6858000"/>
                <a:gd name="connsiteX6" fmla="*/ 629400 w 9906000"/>
                <a:gd name="connsiteY6" fmla="*/ 0 h 6858000"/>
                <a:gd name="connsiteX7" fmla="*/ 9276600 w 9906000"/>
                <a:gd name="connsiteY7" fmla="*/ 0 h 6858000"/>
                <a:gd name="connsiteX8" fmla="*/ 9906000 w 9906000"/>
                <a:gd name="connsiteY8" fmla="*/ 0 h 6858000"/>
                <a:gd name="connsiteX9" fmla="*/ 9906000 w 9906000"/>
                <a:gd name="connsiteY9" fmla="*/ 622800 h 6858000"/>
                <a:gd name="connsiteX10" fmla="*/ 9906000 w 9906000"/>
                <a:gd name="connsiteY10" fmla="*/ 6156000 h 6858000"/>
                <a:gd name="connsiteX11" fmla="*/ 9906000 w 9906000"/>
                <a:gd name="connsiteY11" fmla="*/ 6858000 h 6858000"/>
                <a:gd name="connsiteX12" fmla="*/ 9276600 w 9906000"/>
                <a:gd name="connsiteY12" fmla="*/ 6858000 h 6858000"/>
                <a:gd name="connsiteX13" fmla="*/ 629400 w 9906000"/>
                <a:gd name="connsiteY13" fmla="*/ 6858000 h 6858000"/>
                <a:gd name="connsiteX14" fmla="*/ 0 w 9906000"/>
                <a:gd name="connsiteY14" fmla="*/ 6858000 h 6858000"/>
                <a:gd name="connsiteX15" fmla="*/ 0 w 9906000"/>
                <a:gd name="connsiteY15" fmla="*/ 685800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9906000" h="6858000">
                  <a:moveTo>
                    <a:pt x="629400" y="622800"/>
                  </a:moveTo>
                  <a:lnTo>
                    <a:pt x="629400" y="6156000"/>
                  </a:lnTo>
                  <a:lnTo>
                    <a:pt x="9276600" y="6156000"/>
                  </a:lnTo>
                  <a:lnTo>
                    <a:pt x="9276600" y="622800"/>
                  </a:lnTo>
                  <a:close/>
                  <a:moveTo>
                    <a:pt x="0" y="0"/>
                  </a:moveTo>
                  <a:lnTo>
                    <a:pt x="629400" y="0"/>
                  </a:lnTo>
                  <a:lnTo>
                    <a:pt x="629400" y="0"/>
                  </a:lnTo>
                  <a:lnTo>
                    <a:pt x="9276600" y="0"/>
                  </a:lnTo>
                  <a:lnTo>
                    <a:pt x="9906000" y="0"/>
                  </a:lnTo>
                  <a:lnTo>
                    <a:pt x="9906000" y="622800"/>
                  </a:lnTo>
                  <a:lnTo>
                    <a:pt x="9906000" y="6156000"/>
                  </a:lnTo>
                  <a:lnTo>
                    <a:pt x="9906000" y="6858000"/>
                  </a:lnTo>
                  <a:lnTo>
                    <a:pt x="9276600" y="6858000"/>
                  </a:lnTo>
                  <a:lnTo>
                    <a:pt x="629400" y="6858000"/>
                  </a:lnTo>
                  <a:lnTo>
                    <a:pt x="0" y="6858000"/>
                  </a:lnTo>
                  <a:lnTo>
                    <a:pt x="0" y="6858000"/>
                  </a:lnTo>
                  <a:close/>
                </a:path>
              </a:pathLst>
            </a:custGeom>
            <a:solidFill>
              <a:srgbClr val="FFEFEF">
                <a:alpha val="40000"/>
              </a:srgb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lvl="0"/>
              <a:endParaRPr lang="en-US" sz="120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58" name="Footnote measure"/>
            <p:cNvSpPr>
              <a:spLocks noChangeArrowheads="1"/>
            </p:cNvSpPr>
            <p:nvPr/>
          </p:nvSpPr>
          <p:spPr bwMode="auto">
            <a:xfrm>
              <a:off x="629400" y="6156016"/>
              <a:ext cx="8647200" cy="378303"/>
            </a:xfrm>
            <a:prstGeom prst="rect">
              <a:avLst/>
            </a:prstGeom>
            <a:solidFill>
              <a:schemeClr val="accent3">
                <a:alpha val="1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1200">
                <a:latin typeface="+mn-lt"/>
              </a:endParaRPr>
            </a:p>
          </p:txBody>
        </p:sp>
        <p:sp>
          <p:nvSpPr>
            <p:cNvPr id="59" name="Whitespace measure"/>
            <p:cNvSpPr>
              <a:spLocks noChangeArrowheads="1"/>
            </p:cNvSpPr>
            <p:nvPr/>
          </p:nvSpPr>
          <p:spPr bwMode="auto">
            <a:xfrm>
              <a:off x="629400" y="1496705"/>
              <a:ext cx="8647200" cy="583200"/>
            </a:xfrm>
            <a:prstGeom prst="rect">
              <a:avLst/>
            </a:prstGeom>
            <a:solidFill>
              <a:schemeClr val="accent3">
                <a:alpha val="1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1200" dirty="0">
                <a:latin typeface="+mn-lt"/>
              </a:endParaRPr>
            </a:p>
          </p:txBody>
        </p:sp>
        <p:grpSp>
          <p:nvGrpSpPr>
            <p:cNvPr id="60" name="Gutter space"/>
            <p:cNvGrpSpPr/>
            <p:nvPr userDrawn="1"/>
          </p:nvGrpSpPr>
          <p:grpSpPr>
            <a:xfrm>
              <a:off x="1140950" y="623086"/>
              <a:ext cx="7624100" cy="5532930"/>
              <a:chOff x="1140950" y="623086"/>
              <a:chExt cx="7624100" cy="5532930"/>
            </a:xfrm>
          </p:grpSpPr>
          <p:sp>
            <p:nvSpPr>
              <p:cNvPr id="115" name="Gutter 11"/>
              <p:cNvSpPr>
                <a:spLocks noChangeArrowheads="1"/>
              </p:cNvSpPr>
              <p:nvPr/>
            </p:nvSpPr>
            <p:spPr bwMode="auto">
              <a:xfrm>
                <a:off x="8536450" y="623086"/>
                <a:ext cx="228600" cy="5532930"/>
              </a:xfrm>
              <a:prstGeom prst="rect">
                <a:avLst/>
              </a:prstGeom>
              <a:solidFill>
                <a:schemeClr val="accent5">
                  <a:alpha val="1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 sz="1200">
                  <a:latin typeface="+mn-lt"/>
                </a:endParaRPr>
              </a:p>
            </p:txBody>
          </p:sp>
          <p:sp>
            <p:nvSpPr>
              <p:cNvPr id="116" name="Gutter 10"/>
              <p:cNvSpPr>
                <a:spLocks noChangeArrowheads="1"/>
              </p:cNvSpPr>
              <p:nvPr/>
            </p:nvSpPr>
            <p:spPr bwMode="auto">
              <a:xfrm>
                <a:off x="7796900" y="623086"/>
                <a:ext cx="228600" cy="5532930"/>
              </a:xfrm>
              <a:prstGeom prst="rect">
                <a:avLst/>
              </a:prstGeom>
              <a:solidFill>
                <a:schemeClr val="accent5">
                  <a:alpha val="1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 sz="1200">
                  <a:latin typeface="+mn-lt"/>
                </a:endParaRPr>
              </a:p>
            </p:txBody>
          </p:sp>
          <p:sp>
            <p:nvSpPr>
              <p:cNvPr id="117" name="Gutter 9"/>
              <p:cNvSpPr>
                <a:spLocks noChangeArrowheads="1"/>
              </p:cNvSpPr>
              <p:nvPr/>
            </p:nvSpPr>
            <p:spPr bwMode="auto">
              <a:xfrm>
                <a:off x="7057350" y="623086"/>
                <a:ext cx="228600" cy="5532930"/>
              </a:xfrm>
              <a:prstGeom prst="rect">
                <a:avLst/>
              </a:prstGeom>
              <a:solidFill>
                <a:schemeClr val="accent5">
                  <a:alpha val="1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 sz="1200">
                  <a:latin typeface="+mn-lt"/>
                </a:endParaRPr>
              </a:p>
            </p:txBody>
          </p:sp>
          <p:sp>
            <p:nvSpPr>
              <p:cNvPr id="118" name="Gutter 8"/>
              <p:cNvSpPr>
                <a:spLocks noChangeArrowheads="1"/>
              </p:cNvSpPr>
              <p:nvPr/>
            </p:nvSpPr>
            <p:spPr bwMode="auto">
              <a:xfrm>
                <a:off x="6317800" y="623086"/>
                <a:ext cx="228600" cy="5532930"/>
              </a:xfrm>
              <a:prstGeom prst="rect">
                <a:avLst/>
              </a:prstGeom>
              <a:solidFill>
                <a:schemeClr val="accent5">
                  <a:alpha val="1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 sz="1200">
                  <a:latin typeface="+mn-lt"/>
                </a:endParaRPr>
              </a:p>
            </p:txBody>
          </p:sp>
          <p:sp>
            <p:nvSpPr>
              <p:cNvPr id="119" name="Gutter 7"/>
              <p:cNvSpPr>
                <a:spLocks noChangeArrowheads="1"/>
              </p:cNvSpPr>
              <p:nvPr/>
            </p:nvSpPr>
            <p:spPr bwMode="auto">
              <a:xfrm>
                <a:off x="5578250" y="623086"/>
                <a:ext cx="228600" cy="5532930"/>
              </a:xfrm>
              <a:prstGeom prst="rect">
                <a:avLst/>
              </a:prstGeom>
              <a:solidFill>
                <a:schemeClr val="accent5">
                  <a:alpha val="1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 sz="1200">
                  <a:latin typeface="+mn-lt"/>
                </a:endParaRPr>
              </a:p>
            </p:txBody>
          </p:sp>
          <p:sp>
            <p:nvSpPr>
              <p:cNvPr id="120" name="Gutter 6"/>
              <p:cNvSpPr>
                <a:spLocks noChangeArrowheads="1"/>
              </p:cNvSpPr>
              <p:nvPr/>
            </p:nvSpPr>
            <p:spPr bwMode="auto">
              <a:xfrm>
                <a:off x="4838700" y="623086"/>
                <a:ext cx="228600" cy="5532930"/>
              </a:xfrm>
              <a:prstGeom prst="rect">
                <a:avLst/>
              </a:prstGeom>
              <a:solidFill>
                <a:schemeClr val="accent5">
                  <a:alpha val="1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 sz="1200">
                  <a:latin typeface="+mn-lt"/>
                </a:endParaRPr>
              </a:p>
            </p:txBody>
          </p:sp>
          <p:sp>
            <p:nvSpPr>
              <p:cNvPr id="139" name="Gutter 5"/>
              <p:cNvSpPr>
                <a:spLocks noChangeArrowheads="1"/>
              </p:cNvSpPr>
              <p:nvPr/>
            </p:nvSpPr>
            <p:spPr bwMode="auto">
              <a:xfrm>
                <a:off x="4099150" y="623086"/>
                <a:ext cx="228600" cy="5532930"/>
              </a:xfrm>
              <a:prstGeom prst="rect">
                <a:avLst/>
              </a:prstGeom>
              <a:solidFill>
                <a:schemeClr val="accent5">
                  <a:alpha val="1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 sz="1200">
                  <a:latin typeface="+mn-lt"/>
                </a:endParaRPr>
              </a:p>
            </p:txBody>
          </p:sp>
          <p:sp>
            <p:nvSpPr>
              <p:cNvPr id="140" name="Gutter 4"/>
              <p:cNvSpPr>
                <a:spLocks noChangeArrowheads="1"/>
              </p:cNvSpPr>
              <p:nvPr/>
            </p:nvSpPr>
            <p:spPr bwMode="auto">
              <a:xfrm>
                <a:off x="3359600" y="623086"/>
                <a:ext cx="228600" cy="5532930"/>
              </a:xfrm>
              <a:prstGeom prst="rect">
                <a:avLst/>
              </a:prstGeom>
              <a:solidFill>
                <a:schemeClr val="accent5">
                  <a:alpha val="1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 sz="1200">
                  <a:latin typeface="+mn-lt"/>
                </a:endParaRPr>
              </a:p>
            </p:txBody>
          </p:sp>
          <p:sp>
            <p:nvSpPr>
              <p:cNvPr id="141" name="Gutter 3"/>
              <p:cNvSpPr>
                <a:spLocks noChangeArrowheads="1"/>
              </p:cNvSpPr>
              <p:nvPr/>
            </p:nvSpPr>
            <p:spPr bwMode="auto">
              <a:xfrm>
                <a:off x="2620050" y="623086"/>
                <a:ext cx="228600" cy="5532930"/>
              </a:xfrm>
              <a:prstGeom prst="rect">
                <a:avLst/>
              </a:prstGeom>
              <a:solidFill>
                <a:schemeClr val="accent5">
                  <a:alpha val="1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 sz="1200">
                  <a:latin typeface="+mn-lt"/>
                </a:endParaRPr>
              </a:p>
            </p:txBody>
          </p:sp>
          <p:sp>
            <p:nvSpPr>
              <p:cNvPr id="142" name="Gutter 2"/>
              <p:cNvSpPr>
                <a:spLocks noChangeArrowheads="1"/>
              </p:cNvSpPr>
              <p:nvPr/>
            </p:nvSpPr>
            <p:spPr bwMode="auto">
              <a:xfrm>
                <a:off x="1880500" y="623086"/>
                <a:ext cx="228600" cy="5532930"/>
              </a:xfrm>
              <a:prstGeom prst="rect">
                <a:avLst/>
              </a:prstGeom>
              <a:solidFill>
                <a:schemeClr val="accent5">
                  <a:alpha val="1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 sz="1200" dirty="0">
                  <a:latin typeface="+mn-lt"/>
                </a:endParaRPr>
              </a:p>
            </p:txBody>
          </p:sp>
          <p:sp>
            <p:nvSpPr>
              <p:cNvPr id="143" name="Gutter 1"/>
              <p:cNvSpPr>
                <a:spLocks noChangeArrowheads="1"/>
              </p:cNvSpPr>
              <p:nvPr/>
            </p:nvSpPr>
            <p:spPr bwMode="auto">
              <a:xfrm>
                <a:off x="1140950" y="623086"/>
                <a:ext cx="228600" cy="5532930"/>
              </a:xfrm>
              <a:prstGeom prst="rect">
                <a:avLst/>
              </a:prstGeom>
              <a:solidFill>
                <a:schemeClr val="accent5">
                  <a:alpha val="1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 sz="1200" dirty="0">
                  <a:latin typeface="+mn-lt"/>
                </a:endParaRPr>
              </a:p>
            </p:txBody>
          </p:sp>
        </p:grpSp>
        <p:grpSp>
          <p:nvGrpSpPr>
            <p:cNvPr id="61" name="Baselines/Anchors"/>
            <p:cNvGrpSpPr>
              <a:grpSpLocks noChangeAspect="1"/>
            </p:cNvGrpSpPr>
            <p:nvPr userDrawn="1"/>
          </p:nvGrpSpPr>
          <p:grpSpPr>
            <a:xfrm>
              <a:off x="0" y="623086"/>
              <a:ext cx="9906000" cy="5532931"/>
              <a:chOff x="0" y="623086"/>
              <a:chExt cx="9906000" cy="5532931"/>
            </a:xfrm>
          </p:grpSpPr>
          <p:sp>
            <p:nvSpPr>
              <p:cNvPr id="71" name="Line 20"/>
              <p:cNvSpPr>
                <a:spLocks noChangeShapeType="1"/>
              </p:cNvSpPr>
              <p:nvPr/>
            </p:nvSpPr>
            <p:spPr bwMode="auto">
              <a:xfrm>
                <a:off x="975" y="6156017"/>
                <a:ext cx="9905025" cy="0"/>
              </a:xfrm>
              <a:prstGeom prst="line">
                <a:avLst/>
              </a:prstGeom>
              <a:noFill/>
              <a:ln w="6350" cap="flat">
                <a:solidFill>
                  <a:srgbClr val="30C1D7">
                    <a:alpha val="40000"/>
                  </a:srgbClr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 sz="1200" dirty="0">
                  <a:latin typeface="+mn-lt"/>
                </a:endParaRPr>
              </a:p>
            </p:txBody>
          </p:sp>
          <p:sp>
            <p:nvSpPr>
              <p:cNvPr id="72" name="Line 19"/>
              <p:cNvSpPr>
                <a:spLocks noChangeShapeType="1"/>
              </p:cNvSpPr>
              <p:nvPr/>
            </p:nvSpPr>
            <p:spPr bwMode="auto">
              <a:xfrm>
                <a:off x="975" y="5864812"/>
                <a:ext cx="9905025" cy="0"/>
              </a:xfrm>
              <a:prstGeom prst="line">
                <a:avLst/>
              </a:prstGeom>
              <a:noFill/>
              <a:ln w="6350" cap="flat">
                <a:solidFill>
                  <a:srgbClr val="30C1D7">
                    <a:alpha val="40000"/>
                  </a:srgbClr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 sz="1200">
                  <a:latin typeface="+mn-lt"/>
                </a:endParaRPr>
              </a:p>
            </p:txBody>
          </p:sp>
          <p:sp>
            <p:nvSpPr>
              <p:cNvPr id="73" name="Line 18"/>
              <p:cNvSpPr>
                <a:spLocks noChangeShapeType="1"/>
              </p:cNvSpPr>
              <p:nvPr/>
            </p:nvSpPr>
            <p:spPr bwMode="auto">
              <a:xfrm>
                <a:off x="975" y="5573605"/>
                <a:ext cx="9905025" cy="0"/>
              </a:xfrm>
              <a:prstGeom prst="line">
                <a:avLst/>
              </a:prstGeom>
              <a:noFill/>
              <a:ln w="6350" cap="flat">
                <a:solidFill>
                  <a:srgbClr val="30C1D7">
                    <a:alpha val="40000"/>
                  </a:srgbClr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 sz="1200">
                  <a:latin typeface="+mn-lt"/>
                </a:endParaRPr>
              </a:p>
            </p:txBody>
          </p:sp>
          <p:sp>
            <p:nvSpPr>
              <p:cNvPr id="74" name="Line 17"/>
              <p:cNvSpPr>
                <a:spLocks noChangeShapeType="1"/>
              </p:cNvSpPr>
              <p:nvPr/>
            </p:nvSpPr>
            <p:spPr bwMode="auto">
              <a:xfrm>
                <a:off x="975" y="5282398"/>
                <a:ext cx="9905025" cy="0"/>
              </a:xfrm>
              <a:prstGeom prst="line">
                <a:avLst/>
              </a:prstGeom>
              <a:noFill/>
              <a:ln w="6350" cap="flat">
                <a:solidFill>
                  <a:srgbClr val="30C1D7">
                    <a:alpha val="40000"/>
                  </a:srgbClr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 sz="1200">
                  <a:latin typeface="+mn-lt"/>
                </a:endParaRPr>
              </a:p>
            </p:txBody>
          </p:sp>
          <p:sp>
            <p:nvSpPr>
              <p:cNvPr id="76" name="Line 16"/>
              <p:cNvSpPr>
                <a:spLocks noChangeShapeType="1"/>
              </p:cNvSpPr>
              <p:nvPr/>
            </p:nvSpPr>
            <p:spPr bwMode="auto">
              <a:xfrm>
                <a:off x="975" y="4991191"/>
                <a:ext cx="9905025" cy="0"/>
              </a:xfrm>
              <a:prstGeom prst="line">
                <a:avLst/>
              </a:prstGeom>
              <a:noFill/>
              <a:ln w="6350" cap="flat">
                <a:solidFill>
                  <a:srgbClr val="30C1D7">
                    <a:alpha val="40000"/>
                  </a:srgbClr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 sz="1200">
                  <a:latin typeface="+mn-lt"/>
                </a:endParaRPr>
              </a:p>
            </p:txBody>
          </p:sp>
          <p:sp>
            <p:nvSpPr>
              <p:cNvPr id="79" name="Line 15"/>
              <p:cNvSpPr>
                <a:spLocks noChangeShapeType="1"/>
              </p:cNvSpPr>
              <p:nvPr/>
            </p:nvSpPr>
            <p:spPr bwMode="auto">
              <a:xfrm>
                <a:off x="975" y="4699984"/>
                <a:ext cx="9905025" cy="0"/>
              </a:xfrm>
              <a:prstGeom prst="line">
                <a:avLst/>
              </a:prstGeom>
              <a:noFill/>
              <a:ln w="6350" cap="flat">
                <a:solidFill>
                  <a:srgbClr val="30C1D7">
                    <a:alpha val="40000"/>
                  </a:srgbClr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 sz="1200">
                  <a:latin typeface="+mn-lt"/>
                </a:endParaRPr>
              </a:p>
            </p:txBody>
          </p:sp>
          <p:sp>
            <p:nvSpPr>
              <p:cNvPr id="81" name="Line 14"/>
              <p:cNvSpPr>
                <a:spLocks noChangeShapeType="1"/>
              </p:cNvSpPr>
              <p:nvPr/>
            </p:nvSpPr>
            <p:spPr bwMode="auto">
              <a:xfrm>
                <a:off x="975" y="4408777"/>
                <a:ext cx="9905025" cy="0"/>
              </a:xfrm>
              <a:prstGeom prst="line">
                <a:avLst/>
              </a:prstGeom>
              <a:noFill/>
              <a:ln w="6350" cap="flat">
                <a:solidFill>
                  <a:srgbClr val="30C1D7">
                    <a:alpha val="40000"/>
                  </a:srgbClr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 sz="1200" dirty="0">
                  <a:latin typeface="+mn-lt"/>
                </a:endParaRPr>
              </a:p>
            </p:txBody>
          </p:sp>
          <p:sp>
            <p:nvSpPr>
              <p:cNvPr id="102" name="Line 13"/>
              <p:cNvSpPr>
                <a:spLocks noChangeShapeType="1"/>
              </p:cNvSpPr>
              <p:nvPr/>
            </p:nvSpPr>
            <p:spPr bwMode="auto">
              <a:xfrm>
                <a:off x="975" y="4117570"/>
                <a:ext cx="9905025" cy="0"/>
              </a:xfrm>
              <a:prstGeom prst="line">
                <a:avLst/>
              </a:prstGeom>
              <a:noFill/>
              <a:ln w="6350" cap="flat">
                <a:solidFill>
                  <a:srgbClr val="30C1D7">
                    <a:alpha val="40000"/>
                  </a:srgbClr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 sz="1200">
                  <a:latin typeface="+mn-lt"/>
                </a:endParaRPr>
              </a:p>
            </p:txBody>
          </p:sp>
          <p:sp>
            <p:nvSpPr>
              <p:cNvPr id="103" name="Line 12"/>
              <p:cNvSpPr>
                <a:spLocks noChangeShapeType="1"/>
              </p:cNvSpPr>
              <p:nvPr/>
            </p:nvSpPr>
            <p:spPr bwMode="auto">
              <a:xfrm>
                <a:off x="975" y="3826363"/>
                <a:ext cx="9905025" cy="0"/>
              </a:xfrm>
              <a:prstGeom prst="line">
                <a:avLst/>
              </a:prstGeom>
              <a:noFill/>
              <a:ln w="6350" cap="flat">
                <a:solidFill>
                  <a:srgbClr val="30C1D7">
                    <a:alpha val="40000"/>
                  </a:srgbClr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 sz="1200">
                  <a:latin typeface="+mn-lt"/>
                </a:endParaRPr>
              </a:p>
            </p:txBody>
          </p:sp>
          <p:sp>
            <p:nvSpPr>
              <p:cNvPr id="104" name="Line 11"/>
              <p:cNvSpPr>
                <a:spLocks noChangeShapeType="1"/>
              </p:cNvSpPr>
              <p:nvPr/>
            </p:nvSpPr>
            <p:spPr bwMode="auto">
              <a:xfrm>
                <a:off x="975" y="3535156"/>
                <a:ext cx="9905025" cy="0"/>
              </a:xfrm>
              <a:prstGeom prst="line">
                <a:avLst/>
              </a:prstGeom>
              <a:noFill/>
              <a:ln w="6350" cap="flat">
                <a:solidFill>
                  <a:srgbClr val="30C1D7">
                    <a:alpha val="40000"/>
                  </a:srgbClr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 sz="1200">
                  <a:latin typeface="+mn-lt"/>
                </a:endParaRPr>
              </a:p>
            </p:txBody>
          </p:sp>
          <p:sp>
            <p:nvSpPr>
              <p:cNvPr id="105" name="Line 10"/>
              <p:cNvSpPr>
                <a:spLocks noChangeShapeType="1"/>
              </p:cNvSpPr>
              <p:nvPr/>
            </p:nvSpPr>
            <p:spPr bwMode="auto">
              <a:xfrm>
                <a:off x="975" y="3243949"/>
                <a:ext cx="9905025" cy="0"/>
              </a:xfrm>
              <a:prstGeom prst="line">
                <a:avLst/>
              </a:prstGeom>
              <a:noFill/>
              <a:ln w="6350" cap="flat">
                <a:solidFill>
                  <a:srgbClr val="30C1D7">
                    <a:alpha val="40000"/>
                  </a:srgbClr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 sz="1200">
                  <a:latin typeface="+mn-lt"/>
                </a:endParaRPr>
              </a:p>
            </p:txBody>
          </p:sp>
          <p:sp>
            <p:nvSpPr>
              <p:cNvPr id="106" name="Line 9"/>
              <p:cNvSpPr>
                <a:spLocks noChangeShapeType="1"/>
              </p:cNvSpPr>
              <p:nvPr/>
            </p:nvSpPr>
            <p:spPr bwMode="auto">
              <a:xfrm>
                <a:off x="975" y="2952742"/>
                <a:ext cx="9905025" cy="0"/>
              </a:xfrm>
              <a:prstGeom prst="line">
                <a:avLst/>
              </a:prstGeom>
              <a:noFill/>
              <a:ln w="6350" cap="flat">
                <a:solidFill>
                  <a:srgbClr val="30C1D7">
                    <a:alpha val="40000"/>
                  </a:srgbClr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 sz="1200">
                  <a:latin typeface="+mn-lt"/>
                </a:endParaRPr>
              </a:p>
            </p:txBody>
          </p:sp>
          <p:sp>
            <p:nvSpPr>
              <p:cNvPr id="107" name="Line 8"/>
              <p:cNvSpPr>
                <a:spLocks noChangeShapeType="1"/>
              </p:cNvSpPr>
              <p:nvPr/>
            </p:nvSpPr>
            <p:spPr bwMode="auto">
              <a:xfrm>
                <a:off x="975" y="2661535"/>
                <a:ext cx="9905025" cy="0"/>
              </a:xfrm>
              <a:prstGeom prst="line">
                <a:avLst/>
              </a:prstGeom>
              <a:noFill/>
              <a:ln w="6350" cap="flat">
                <a:solidFill>
                  <a:srgbClr val="30C1D7">
                    <a:alpha val="40000"/>
                  </a:srgbClr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 sz="1200">
                  <a:latin typeface="+mn-lt"/>
                </a:endParaRPr>
              </a:p>
            </p:txBody>
          </p:sp>
          <p:sp>
            <p:nvSpPr>
              <p:cNvPr id="108" name="Line 7"/>
              <p:cNvSpPr>
                <a:spLocks noChangeShapeType="1"/>
              </p:cNvSpPr>
              <p:nvPr/>
            </p:nvSpPr>
            <p:spPr bwMode="auto">
              <a:xfrm>
                <a:off x="975" y="2370328"/>
                <a:ext cx="9905025" cy="0"/>
              </a:xfrm>
              <a:prstGeom prst="line">
                <a:avLst/>
              </a:prstGeom>
              <a:noFill/>
              <a:ln w="6350" cap="flat">
                <a:solidFill>
                  <a:srgbClr val="30C1D7">
                    <a:alpha val="40000"/>
                  </a:srgbClr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 sz="1200">
                  <a:latin typeface="+mn-lt"/>
                </a:endParaRPr>
              </a:p>
            </p:txBody>
          </p:sp>
          <p:sp>
            <p:nvSpPr>
              <p:cNvPr id="109" name="Line 6"/>
              <p:cNvSpPr>
                <a:spLocks noChangeShapeType="1"/>
              </p:cNvSpPr>
              <p:nvPr/>
            </p:nvSpPr>
            <p:spPr bwMode="auto">
              <a:xfrm>
                <a:off x="975" y="2079121"/>
                <a:ext cx="9905025" cy="0"/>
              </a:xfrm>
              <a:prstGeom prst="line">
                <a:avLst/>
              </a:prstGeom>
              <a:noFill/>
              <a:ln w="6350" cap="flat">
                <a:solidFill>
                  <a:srgbClr val="30C1D7">
                    <a:alpha val="40000"/>
                  </a:srgbClr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 sz="1200" dirty="0">
                  <a:latin typeface="+mn-lt"/>
                </a:endParaRPr>
              </a:p>
            </p:txBody>
          </p:sp>
          <p:sp>
            <p:nvSpPr>
              <p:cNvPr id="110" name="Line 5"/>
              <p:cNvSpPr>
                <a:spLocks noChangeShapeType="1"/>
              </p:cNvSpPr>
              <p:nvPr/>
            </p:nvSpPr>
            <p:spPr bwMode="auto">
              <a:xfrm>
                <a:off x="975" y="1787914"/>
                <a:ext cx="9905025" cy="0"/>
              </a:xfrm>
              <a:prstGeom prst="line">
                <a:avLst/>
              </a:prstGeom>
              <a:noFill/>
              <a:ln w="6350" cap="flat">
                <a:solidFill>
                  <a:srgbClr val="30C1D7">
                    <a:alpha val="40000"/>
                  </a:srgbClr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 sz="1200">
                  <a:latin typeface="+mn-lt"/>
                </a:endParaRPr>
              </a:p>
            </p:txBody>
          </p:sp>
          <p:sp>
            <p:nvSpPr>
              <p:cNvPr id="111" name="Line 4"/>
              <p:cNvSpPr>
                <a:spLocks noChangeShapeType="1"/>
              </p:cNvSpPr>
              <p:nvPr/>
            </p:nvSpPr>
            <p:spPr bwMode="auto">
              <a:xfrm>
                <a:off x="975" y="1496707"/>
                <a:ext cx="9905025" cy="0"/>
              </a:xfrm>
              <a:prstGeom prst="line">
                <a:avLst/>
              </a:prstGeom>
              <a:noFill/>
              <a:ln w="6350" cap="flat">
                <a:solidFill>
                  <a:srgbClr val="30C1D7">
                    <a:alpha val="40000"/>
                  </a:srgbClr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 sz="1200" dirty="0">
                  <a:latin typeface="+mn-lt"/>
                </a:endParaRPr>
              </a:p>
            </p:txBody>
          </p:sp>
          <p:sp>
            <p:nvSpPr>
              <p:cNvPr id="112" name="Line 3"/>
              <p:cNvSpPr>
                <a:spLocks noChangeShapeType="1"/>
              </p:cNvSpPr>
              <p:nvPr/>
            </p:nvSpPr>
            <p:spPr bwMode="auto">
              <a:xfrm>
                <a:off x="975" y="1205500"/>
                <a:ext cx="9905025" cy="0"/>
              </a:xfrm>
              <a:prstGeom prst="line">
                <a:avLst/>
              </a:prstGeom>
              <a:noFill/>
              <a:ln w="6350" cap="flat">
                <a:solidFill>
                  <a:srgbClr val="30C1D7">
                    <a:alpha val="40000"/>
                  </a:srgbClr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 sz="1200" dirty="0">
                  <a:latin typeface="+mn-lt"/>
                </a:endParaRPr>
              </a:p>
            </p:txBody>
          </p:sp>
          <p:sp>
            <p:nvSpPr>
              <p:cNvPr id="113" name="Line 2"/>
              <p:cNvSpPr>
                <a:spLocks noChangeShapeType="1"/>
              </p:cNvSpPr>
              <p:nvPr/>
            </p:nvSpPr>
            <p:spPr bwMode="auto">
              <a:xfrm>
                <a:off x="975" y="914293"/>
                <a:ext cx="9905025" cy="0"/>
              </a:xfrm>
              <a:prstGeom prst="line">
                <a:avLst/>
              </a:prstGeom>
              <a:noFill/>
              <a:ln w="6350" cap="flat">
                <a:solidFill>
                  <a:srgbClr val="30C1D7">
                    <a:alpha val="40000"/>
                  </a:srgbClr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 sz="1200" dirty="0">
                  <a:latin typeface="+mn-lt"/>
                </a:endParaRPr>
              </a:p>
            </p:txBody>
          </p:sp>
          <p:sp>
            <p:nvSpPr>
              <p:cNvPr id="114" name="Line 1"/>
              <p:cNvSpPr>
                <a:spLocks noChangeShapeType="1"/>
              </p:cNvSpPr>
              <p:nvPr/>
            </p:nvSpPr>
            <p:spPr bwMode="auto">
              <a:xfrm>
                <a:off x="0" y="623086"/>
                <a:ext cx="9906000" cy="0"/>
              </a:xfrm>
              <a:prstGeom prst="line">
                <a:avLst/>
              </a:prstGeom>
              <a:noFill/>
              <a:ln w="6350" cap="flat">
                <a:solidFill>
                  <a:srgbClr val="30C1D7">
                    <a:alpha val="40000"/>
                  </a:srgbClr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 sz="1200">
                  <a:latin typeface="+mn-lt"/>
                </a:endParaRPr>
              </a:p>
            </p:txBody>
          </p:sp>
        </p:grpSp>
        <p:grpSp>
          <p:nvGrpSpPr>
            <p:cNvPr id="62" name="Five column measure"/>
            <p:cNvGrpSpPr/>
            <p:nvPr userDrawn="1"/>
          </p:nvGrpSpPr>
          <p:grpSpPr>
            <a:xfrm>
              <a:off x="629400" y="5977077"/>
              <a:ext cx="8647200" cy="66674"/>
              <a:chOff x="629400" y="5977077"/>
              <a:chExt cx="8647200" cy="66674"/>
            </a:xfrm>
          </p:grpSpPr>
          <p:sp>
            <p:nvSpPr>
              <p:cNvPr id="65" name="Column 5"/>
              <p:cNvSpPr/>
              <p:nvPr/>
            </p:nvSpPr>
            <p:spPr bwMode="auto">
              <a:xfrm>
                <a:off x="7746600" y="5977077"/>
                <a:ext cx="1530000" cy="66674"/>
              </a:xfrm>
              <a:custGeom>
                <a:avLst/>
                <a:gdLst>
                  <a:gd name="T0" fmla="*/ 0 w 1104"/>
                  <a:gd name="T1" fmla="*/ 0 h 42"/>
                  <a:gd name="T2" fmla="*/ 0 w 1104"/>
                  <a:gd name="T3" fmla="*/ 42 h 42"/>
                  <a:gd name="T4" fmla="*/ 1104 w 1104"/>
                  <a:gd name="T5" fmla="*/ 42 h 42"/>
                  <a:gd name="T6" fmla="*/ 1104 w 1104"/>
                  <a:gd name="T7" fmla="*/ 0 h 42"/>
                  <a:gd name="T8" fmla="*/ 0 w 1104"/>
                  <a:gd name="T9" fmla="*/ 0 h 42"/>
                  <a:gd name="T10" fmla="*/ 0 w 1104"/>
                  <a:gd name="T11" fmla="*/ 0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04" h="42">
                    <a:moveTo>
                      <a:pt x="0" y="0"/>
                    </a:moveTo>
                    <a:lnTo>
                      <a:pt x="0" y="42"/>
                    </a:lnTo>
                    <a:lnTo>
                      <a:pt x="1104" y="42"/>
                    </a:lnTo>
                    <a:lnTo>
                      <a:pt x="1104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5">
                  <a:alpha val="1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 sz="1200">
                  <a:latin typeface="+mn-lt"/>
                </a:endParaRPr>
              </a:p>
            </p:txBody>
          </p:sp>
          <p:sp>
            <p:nvSpPr>
              <p:cNvPr id="66" name="Column 4"/>
              <p:cNvSpPr/>
              <p:nvPr/>
            </p:nvSpPr>
            <p:spPr bwMode="auto">
              <a:xfrm>
                <a:off x="5967300" y="5977077"/>
                <a:ext cx="1530000" cy="66674"/>
              </a:xfrm>
              <a:custGeom>
                <a:avLst/>
                <a:gdLst>
                  <a:gd name="T0" fmla="*/ 0 w 1104"/>
                  <a:gd name="T1" fmla="*/ 0 h 42"/>
                  <a:gd name="T2" fmla="*/ 0 w 1104"/>
                  <a:gd name="T3" fmla="*/ 42 h 42"/>
                  <a:gd name="T4" fmla="*/ 1104 w 1104"/>
                  <a:gd name="T5" fmla="*/ 42 h 42"/>
                  <a:gd name="T6" fmla="*/ 1104 w 1104"/>
                  <a:gd name="T7" fmla="*/ 0 h 42"/>
                  <a:gd name="T8" fmla="*/ 0 w 1104"/>
                  <a:gd name="T9" fmla="*/ 0 h 42"/>
                  <a:gd name="T10" fmla="*/ 0 w 1104"/>
                  <a:gd name="T11" fmla="*/ 0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04" h="42">
                    <a:moveTo>
                      <a:pt x="0" y="0"/>
                    </a:moveTo>
                    <a:lnTo>
                      <a:pt x="0" y="42"/>
                    </a:lnTo>
                    <a:lnTo>
                      <a:pt x="1104" y="42"/>
                    </a:lnTo>
                    <a:lnTo>
                      <a:pt x="1104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5">
                  <a:alpha val="1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 sz="1200" dirty="0">
                  <a:latin typeface="+mn-lt"/>
                </a:endParaRPr>
              </a:p>
            </p:txBody>
          </p:sp>
          <p:sp>
            <p:nvSpPr>
              <p:cNvPr id="67" name="Column 3"/>
              <p:cNvSpPr/>
              <p:nvPr/>
            </p:nvSpPr>
            <p:spPr bwMode="auto">
              <a:xfrm>
                <a:off x="4188000" y="5977077"/>
                <a:ext cx="1530000" cy="66674"/>
              </a:xfrm>
              <a:custGeom>
                <a:avLst/>
                <a:gdLst>
                  <a:gd name="T0" fmla="*/ 0 w 1102"/>
                  <a:gd name="T1" fmla="*/ 0 h 42"/>
                  <a:gd name="T2" fmla="*/ 0 w 1102"/>
                  <a:gd name="T3" fmla="*/ 42 h 42"/>
                  <a:gd name="T4" fmla="*/ 1102 w 1102"/>
                  <a:gd name="T5" fmla="*/ 42 h 42"/>
                  <a:gd name="T6" fmla="*/ 1102 w 1102"/>
                  <a:gd name="T7" fmla="*/ 0 h 42"/>
                  <a:gd name="T8" fmla="*/ 0 w 1102"/>
                  <a:gd name="T9" fmla="*/ 0 h 42"/>
                  <a:gd name="T10" fmla="*/ 0 w 1102"/>
                  <a:gd name="T11" fmla="*/ 0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02" h="42">
                    <a:moveTo>
                      <a:pt x="0" y="0"/>
                    </a:moveTo>
                    <a:lnTo>
                      <a:pt x="0" y="42"/>
                    </a:lnTo>
                    <a:lnTo>
                      <a:pt x="1102" y="42"/>
                    </a:lnTo>
                    <a:lnTo>
                      <a:pt x="110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5">
                  <a:alpha val="1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 sz="1200">
                  <a:latin typeface="+mn-lt"/>
                </a:endParaRPr>
              </a:p>
            </p:txBody>
          </p:sp>
          <p:sp>
            <p:nvSpPr>
              <p:cNvPr id="68" name="Column 2"/>
              <p:cNvSpPr/>
              <p:nvPr/>
            </p:nvSpPr>
            <p:spPr bwMode="auto">
              <a:xfrm>
                <a:off x="2408700" y="5977077"/>
                <a:ext cx="1530000" cy="66674"/>
              </a:xfrm>
              <a:custGeom>
                <a:avLst/>
                <a:gdLst>
                  <a:gd name="T0" fmla="*/ 0 w 1103"/>
                  <a:gd name="T1" fmla="*/ 0 h 42"/>
                  <a:gd name="T2" fmla="*/ 1103 w 1103"/>
                  <a:gd name="T3" fmla="*/ 0 h 42"/>
                  <a:gd name="T4" fmla="*/ 1103 w 1103"/>
                  <a:gd name="T5" fmla="*/ 42 h 42"/>
                  <a:gd name="T6" fmla="*/ 0 w 1103"/>
                  <a:gd name="T7" fmla="*/ 42 h 42"/>
                  <a:gd name="T8" fmla="*/ 0 w 1103"/>
                  <a:gd name="T9" fmla="*/ 0 h 42"/>
                  <a:gd name="T10" fmla="*/ 0 w 1103"/>
                  <a:gd name="T11" fmla="*/ 0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03" h="42">
                    <a:moveTo>
                      <a:pt x="0" y="0"/>
                    </a:moveTo>
                    <a:lnTo>
                      <a:pt x="1103" y="0"/>
                    </a:lnTo>
                    <a:lnTo>
                      <a:pt x="1103" y="42"/>
                    </a:lnTo>
                    <a:lnTo>
                      <a:pt x="0" y="4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5">
                  <a:alpha val="1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 sz="1200">
                  <a:latin typeface="+mn-lt"/>
                </a:endParaRPr>
              </a:p>
            </p:txBody>
          </p:sp>
          <p:sp>
            <p:nvSpPr>
              <p:cNvPr id="70" name="Column 1"/>
              <p:cNvSpPr/>
              <p:nvPr/>
            </p:nvSpPr>
            <p:spPr bwMode="auto">
              <a:xfrm>
                <a:off x="629400" y="5977077"/>
                <a:ext cx="1530000" cy="66674"/>
              </a:xfrm>
              <a:custGeom>
                <a:avLst/>
                <a:gdLst>
                  <a:gd name="T0" fmla="*/ 0 w 1103"/>
                  <a:gd name="T1" fmla="*/ 0 h 42"/>
                  <a:gd name="T2" fmla="*/ 0 w 1103"/>
                  <a:gd name="T3" fmla="*/ 42 h 42"/>
                  <a:gd name="T4" fmla="*/ 1103 w 1103"/>
                  <a:gd name="T5" fmla="*/ 42 h 42"/>
                  <a:gd name="T6" fmla="*/ 1103 w 1103"/>
                  <a:gd name="T7" fmla="*/ 0 h 42"/>
                  <a:gd name="T8" fmla="*/ 0 w 1103"/>
                  <a:gd name="T9" fmla="*/ 0 h 42"/>
                  <a:gd name="T10" fmla="*/ 0 w 1103"/>
                  <a:gd name="T11" fmla="*/ 0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03" h="42">
                    <a:moveTo>
                      <a:pt x="0" y="0"/>
                    </a:moveTo>
                    <a:lnTo>
                      <a:pt x="0" y="42"/>
                    </a:lnTo>
                    <a:lnTo>
                      <a:pt x="1103" y="42"/>
                    </a:lnTo>
                    <a:lnTo>
                      <a:pt x="1103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5">
                  <a:alpha val="1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 sz="1200">
                  <a:latin typeface="+mn-lt"/>
                </a:endParaRPr>
              </a:p>
            </p:txBody>
          </p:sp>
        </p:grpSp>
        <p:sp>
          <p:nvSpPr>
            <p:cNvPr id="63" name="Live space"/>
            <p:cNvSpPr/>
            <p:nvPr userDrawn="1"/>
          </p:nvSpPr>
          <p:spPr>
            <a:xfrm>
              <a:off x="629400" y="2079120"/>
              <a:ext cx="8647200" cy="4078877"/>
            </a:xfrm>
            <a:prstGeom prst="rect">
              <a:avLst/>
            </a:prstGeom>
            <a:noFill/>
            <a:ln w="9525">
              <a:solidFill>
                <a:srgbClr val="E71C57">
                  <a:alpha val="35000"/>
                </a:srgbClr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>
                <a:lnSpc>
                  <a:spcPct val="90000"/>
                </a:lnSpc>
                <a:spcAft>
                  <a:spcPts val="1000"/>
                </a:spcAft>
              </a:pPr>
              <a:endParaRPr lang="en-US" sz="120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64" name="Footnote example"/>
            <p:cNvSpPr txBox="1">
              <a:spLocks noChangeAspect="1"/>
            </p:cNvSpPr>
            <p:nvPr userDrawn="1"/>
          </p:nvSpPr>
          <p:spPr>
            <a:xfrm>
              <a:off x="629398" y="6099033"/>
              <a:ext cx="7283401" cy="461665"/>
            </a:xfrm>
            <a:prstGeom prst="rect">
              <a:avLst/>
            </a:prstGeom>
            <a:noFill/>
          </p:spPr>
          <p:txBody>
            <a:bodyPr wrap="square" lIns="0" tIns="0" rIns="0" bIns="0" rtlCol="0" anchor="b">
              <a:spAutoFit/>
            </a:bodyPr>
            <a:lstStyle/>
            <a:p>
              <a:r>
                <a:rPr lang="en-IN" sz="1000" dirty="0">
                  <a:solidFill>
                    <a:srgbClr val="A6A6A6"/>
                  </a:solidFill>
                  <a:latin typeface="+mn-lt"/>
                </a:rPr>
                <a:t>1. </a:t>
              </a:r>
              <a:r>
                <a:rPr lang="en-IN" sz="1000" dirty="0" err="1">
                  <a:solidFill>
                    <a:srgbClr val="A6A6A6"/>
                  </a:solidFill>
                  <a:latin typeface="+mn-lt"/>
                </a:rPr>
                <a:t>xxxx</a:t>
              </a:r>
              <a:r>
                <a:rPr lang="en-IN" sz="1000" dirty="0">
                  <a:solidFill>
                    <a:srgbClr val="A6A6A6"/>
                  </a:solidFill>
                  <a:latin typeface="+mn-lt"/>
                </a:rPr>
                <a:t>  2. </a:t>
              </a:r>
              <a:r>
                <a:rPr lang="en-IN" sz="1000" dirty="0" err="1">
                  <a:solidFill>
                    <a:srgbClr val="A6A6A6"/>
                  </a:solidFill>
                  <a:latin typeface="+mn-lt"/>
                </a:rPr>
                <a:t>xxxx</a:t>
              </a:r>
              <a:r>
                <a:rPr lang="en-IN" sz="1000" dirty="0">
                  <a:solidFill>
                    <a:srgbClr val="A6A6A6"/>
                  </a:solidFill>
                  <a:latin typeface="+mn-lt"/>
                </a:rPr>
                <a:t>  3. List footnotes in numerical order. Footnote numbers are not bracketed. Use 10pt font</a:t>
              </a:r>
            </a:p>
            <a:p>
              <a:r>
                <a:rPr lang="en-IN" sz="1000" dirty="0">
                  <a:solidFill>
                    <a:srgbClr val="A6A6A6"/>
                  </a:solidFill>
                  <a:latin typeface="+mn-lt"/>
                </a:rPr>
                <a:t>Note: Do not put a period at the end of the note or the source</a:t>
              </a:r>
            </a:p>
            <a:p>
              <a:r>
                <a:rPr lang="en-IN" sz="1000" dirty="0">
                  <a:solidFill>
                    <a:srgbClr val="A6A6A6"/>
                  </a:solidFill>
                  <a:latin typeface="+mn-lt"/>
                </a:rPr>
                <a:t>Source: Include a source for every chart that you use. Separate sources with a semicolon; BCG-related sources go at the end</a:t>
              </a:r>
              <a:endPara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A6A6A6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Trebuchet MS" panose="020B0603020202020204" pitchFamily="34" charset="0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.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anelWhite"/>
          <p:cNvSpPr/>
          <p:nvPr userDrawn="1"/>
        </p:nvSpPr>
        <p:spPr>
          <a:xfrm>
            <a:off x="0" y="5279184"/>
            <a:ext cx="12192000" cy="1578817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/>
          <a:lstStyle/>
          <a:p>
            <a:pPr>
              <a:lnSpc>
                <a:spcPct val="90000"/>
              </a:lnSpc>
              <a:spcAft>
                <a:spcPts val="1000"/>
              </a:spcAft>
            </a:pPr>
            <a:endParaRPr lang="en-US" sz="1200" dirty="0">
              <a:solidFill>
                <a:prstClr val="white"/>
              </a:solidFill>
              <a:sym typeface="Trebuchet MS" panose="020B0603020202020204" pitchFamily="34" charset="0"/>
            </a:endParaRPr>
          </a:p>
        </p:txBody>
      </p:sp>
      <p:pic>
        <p:nvPicPr>
          <p:cNvPr id="10" name="Shadow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31" t="8741" r="102" b="27"/>
          <a:stretch>
            <a:fillRect/>
          </a:stretch>
        </p:blipFill>
        <p:spPr>
          <a:xfrm rot="16200000" flipH="1">
            <a:off x="7681407" y="1164600"/>
            <a:ext cx="580573" cy="844061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8" t="405" r="38" b="24949"/>
          <a:stretch>
            <a:fillRect/>
          </a:stretch>
        </p:blipFill>
        <p:spPr>
          <a:xfrm>
            <a:off x="-17863" y="0"/>
            <a:ext cx="12218795" cy="5254626"/>
          </a:xfrm>
          <a:prstGeom prst="rect">
            <a:avLst/>
          </a:prstGeom>
        </p:spPr>
      </p:pic>
      <p:sp>
        <p:nvSpPr>
          <p:cNvPr id="12" name="Rectangle 11"/>
          <p:cNvSpPr/>
          <p:nvPr userDrawn="1"/>
        </p:nvSpPr>
        <p:spPr>
          <a:xfrm rot="10800000">
            <a:off x="770806" y="1509486"/>
            <a:ext cx="7915159" cy="4646514"/>
          </a:xfrm>
          <a:prstGeom prst="rect">
            <a:avLst/>
          </a:prstGeom>
          <a:gradFill>
            <a:gsLst>
              <a:gs pos="0">
                <a:srgbClr val="071117"/>
              </a:gs>
              <a:gs pos="100000">
                <a:srgbClr val="295E7E">
                  <a:alpha val="90000"/>
                </a:srgbClr>
              </a:gs>
            </a:gsLst>
            <a:lin ang="8400000" scaled="0"/>
          </a:gradFill>
          <a:ln w="9525" cap="rnd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>
              <a:lnSpc>
                <a:spcPct val="90000"/>
              </a:lnSpc>
              <a:spcAft>
                <a:spcPts val="1000"/>
              </a:spcAft>
            </a:pPr>
            <a:endParaRPr lang="en-US" sz="1200" kern="0" dirty="0" err="1">
              <a:solidFill>
                <a:srgbClr val="FFFFFF"/>
              </a:solidFill>
            </a:endParaRPr>
          </a:p>
        </p:txBody>
      </p:sp>
      <p:sp>
        <p:nvSpPr>
          <p:cNvPr id="14" name="Logo Placeholder"/>
          <p:cNvSpPr>
            <a:spLocks noGrp="1"/>
          </p:cNvSpPr>
          <p:nvPr>
            <p:ph type="pic" sz="quarter" idx="13" hasCustomPrompt="1"/>
          </p:nvPr>
        </p:nvSpPr>
        <p:spPr>
          <a:xfrm>
            <a:off x="9284756" y="5570644"/>
            <a:ext cx="1818015" cy="896833"/>
          </a:xfrm>
          <a:prstGeom prst="rect">
            <a:avLst/>
          </a:prstGeom>
        </p:spPr>
        <p:txBody>
          <a:bodyPr anchor="b"/>
          <a:lstStyle>
            <a:lvl1pPr algn="ctr">
              <a:defRPr sz="1600">
                <a:solidFill>
                  <a:schemeClr val="tx1"/>
                </a:solidFill>
                <a:latin typeface="Trebuchet MS" panose="020B0603020202020204" pitchFamily="34" charset="0"/>
                <a:sym typeface="Trebuchet MS" panose="020B0603020202020204" pitchFamily="34" charset="0"/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20" name="Text Placeholder 6"/>
          <p:cNvSpPr>
            <a:spLocks noGrp="1"/>
          </p:cNvSpPr>
          <p:nvPr>
            <p:ph type="body" sz="quarter" idx="12" hasCustomPrompt="1"/>
          </p:nvPr>
        </p:nvSpPr>
        <p:spPr bwMode="black">
          <a:xfrm>
            <a:off x="1089969" y="6207842"/>
            <a:ext cx="6685782" cy="327148"/>
          </a:xfrm>
          <a:prstGeom prst="rect">
            <a:avLst/>
          </a:prstGeom>
          <a:noFill/>
        </p:spPr>
        <p:txBody>
          <a:bodyPr anchor="ctr"/>
          <a:lstStyle>
            <a:lvl1pPr algn="l">
              <a:lnSpc>
                <a:spcPct val="110000"/>
              </a:lnSpc>
              <a:buNone/>
              <a:defRPr sz="1000" b="1" cap="all" baseline="0">
                <a:solidFill>
                  <a:schemeClr val="accent5"/>
                </a:solidFill>
                <a:latin typeface="+mn-lt"/>
                <a:sym typeface="Trebuchet MS" panose="020B0603020202020204" pitchFamily="34" charset="0"/>
              </a:defRPr>
            </a:lvl1pPr>
            <a:lvl2pPr algn="ctr">
              <a:buNone/>
              <a:defRPr/>
            </a:lvl2pPr>
            <a:lvl3pPr marL="0" indent="0" algn="ctr">
              <a:buNone/>
              <a:defRPr/>
            </a:lvl3pPr>
            <a:lvl4pPr marL="228600" indent="0" algn="ctr">
              <a:buNone/>
              <a:defRPr/>
            </a:lvl4pPr>
            <a:lvl5pPr marL="457200" indent="0" algn="ctr">
              <a:buNone/>
              <a:defRPr/>
            </a:lvl5pPr>
          </a:lstStyle>
          <a:p>
            <a:pPr lvl="0"/>
            <a:r>
              <a:rPr lang="en-US" dirty="0"/>
              <a:t>Click to edit date/place</a:t>
            </a:r>
          </a:p>
        </p:txBody>
      </p:sp>
      <p:sp>
        <p:nvSpPr>
          <p:cNvPr id="21" name="Subtitle 2"/>
          <p:cNvSpPr>
            <a:spLocks noGrp="1"/>
          </p:cNvSpPr>
          <p:nvPr>
            <p:ph type="subTitle" idx="1" hasCustomPrompt="1"/>
          </p:nvPr>
        </p:nvSpPr>
        <p:spPr bwMode="white">
          <a:xfrm>
            <a:off x="1089969" y="5495708"/>
            <a:ext cx="6685782" cy="436195"/>
          </a:xfrm>
          <a:prstGeom prst="rect">
            <a:avLst/>
          </a:prstGeom>
        </p:spPr>
        <p:txBody>
          <a:bodyPr anchor="ctr"/>
          <a:lstStyle>
            <a:lvl1pPr marL="0" indent="0" algn="l">
              <a:lnSpc>
                <a:spcPct val="110000"/>
              </a:lnSpc>
              <a:buNone/>
              <a:defRPr sz="1400">
                <a:solidFill>
                  <a:schemeClr val="bg1"/>
                </a:solidFill>
                <a:latin typeface="+mn-lt"/>
                <a:sym typeface="Trebuchet MS" panose="020B0603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Subtitle in sentence case</a:t>
            </a:r>
          </a:p>
        </p:txBody>
      </p:sp>
      <p:sp>
        <p:nvSpPr>
          <p:cNvPr id="22" name="Title 1"/>
          <p:cNvSpPr>
            <a:spLocks noGrp="1"/>
          </p:cNvSpPr>
          <p:nvPr>
            <p:ph type="ctrTitle" hasCustomPrompt="1"/>
          </p:nvPr>
        </p:nvSpPr>
        <p:spPr bwMode="ltGray">
          <a:xfrm>
            <a:off x="1089969" y="2714172"/>
            <a:ext cx="6685782" cy="2310495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lnSpc>
                <a:spcPct val="93000"/>
              </a:lnSpc>
              <a:defRPr sz="4000" b="0" baseline="0">
                <a:solidFill>
                  <a:schemeClr val="bg1"/>
                </a:solidFill>
                <a:latin typeface="+mj-lt"/>
                <a:sym typeface="Trebuchet MS" panose="020B0603020202020204" pitchFamily="34" charset="0"/>
              </a:defRPr>
            </a:lvl1pPr>
          </a:lstStyle>
          <a:p>
            <a:r>
              <a:rPr lang="en-US" dirty="0"/>
              <a:t>Title in Title Case</a:t>
            </a:r>
          </a:p>
        </p:txBody>
      </p:sp>
      <p:pic>
        <p:nvPicPr>
          <p:cNvPr id="23" name="Picture 2" descr="Image result for министерство труда казахстана logo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4707" y="1701958"/>
            <a:ext cx="902695" cy="7553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TextBox 23"/>
          <p:cNvSpPr txBox="1"/>
          <p:nvPr userDrawn="1"/>
        </p:nvSpPr>
        <p:spPr>
          <a:xfrm>
            <a:off x="2547644" y="1701958"/>
            <a:ext cx="4006974" cy="755334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sx="0" sy="0" rotWithShape="0">
              <a:scrgbClr r="0" g="0" b="0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9A9A9A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wrap="square" lIns="0" tIns="0" rIns="0" bIns="0" rtlCol="0" anchor="ctr">
            <a:noAutofit/>
          </a:bodyPr>
          <a:lstStyle/>
          <a:p>
            <a:pPr algn="l"/>
            <a:r>
              <a:rPr lang="ru-RU" sz="1400" b="1" dirty="0">
                <a:solidFill>
                  <a:srgbClr val="FFFFFF"/>
                </a:solidFill>
                <a:effectLst/>
              </a:rPr>
              <a:t>Министерство</a:t>
            </a:r>
            <a:r>
              <a:rPr lang="ru-RU" sz="1400" b="1" baseline="0" dirty="0">
                <a:solidFill>
                  <a:srgbClr val="FFFFFF"/>
                </a:solidFill>
                <a:effectLst/>
              </a:rPr>
              <a:t> труда и</a:t>
            </a:r>
          </a:p>
          <a:p>
            <a:pPr algn="l"/>
            <a:r>
              <a:rPr lang="ru-RU" sz="1400" b="1" baseline="0" dirty="0">
                <a:solidFill>
                  <a:srgbClr val="FFFFFF"/>
                </a:solidFill>
                <a:effectLst/>
              </a:rPr>
              <a:t>Социальной защиты населения</a:t>
            </a:r>
          </a:p>
          <a:p>
            <a:pPr algn="l"/>
            <a:r>
              <a:rPr lang="ru-RU" sz="1400" b="1" baseline="0" dirty="0">
                <a:solidFill>
                  <a:srgbClr val="FFFFFF"/>
                </a:solidFill>
                <a:effectLst/>
              </a:rPr>
              <a:t>Республики Казахстан</a:t>
            </a:r>
            <a:endParaRPr lang="en-US" sz="1400" b="1" dirty="0">
              <a:solidFill>
                <a:srgbClr val="FFFFFF"/>
              </a:solidFill>
              <a:effectLst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9738831" y="6405036"/>
            <a:ext cx="1271631" cy="153888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  <a:sym typeface="Trebuchet MS" panose="020B0603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>
          <a:xfrm>
            <a:off x="775384" y="622800"/>
            <a:ext cx="10642708" cy="388800"/>
          </a:xfrm>
        </p:spPr>
        <p:txBody>
          <a:bodyPr/>
          <a:lstStyle>
            <a:lvl1pPr>
              <a:defRPr sz="2800">
                <a:solidFill>
                  <a:schemeClr val="tx2"/>
                </a:solidFill>
                <a:latin typeface="+mj-lt"/>
                <a:sym typeface="Trebuchet MS" panose="020B0603020202020204" pitchFamily="34" charset="0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8" name="FooterSimple" hidden="1"/>
          <p:cNvSpPr txBox="1"/>
          <p:nvPr userDrawn="1">
            <p:custDataLst>
              <p:tags r:id="rId1"/>
            </p:custDataLst>
          </p:nvPr>
        </p:nvSpPr>
        <p:spPr>
          <a:xfrm rot="16200000">
            <a:off x="10500711" y="5117885"/>
            <a:ext cx="2743200" cy="96950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ru-RU" sz="700">
                <a:solidFill>
                  <a:schemeClr val="bg1">
                    <a:lumMod val="50000"/>
                  </a:schemeClr>
                </a:solidFill>
                <a:latin typeface="+mn-lt"/>
                <a:sym typeface="Trebuchet MS" panose="020B0603020202020204" pitchFamily="34" charset="0"/>
              </a:rPr>
              <a:t>11 Видение и основные направления.pptx</a:t>
            </a:r>
            <a:endParaRPr lang="en-US" sz="700" dirty="0">
              <a:solidFill>
                <a:schemeClr val="bg1">
                  <a:lumMod val="50000"/>
                </a:schemeClr>
              </a:solidFill>
              <a:latin typeface="+mn-lt"/>
              <a:sym typeface="Trebuchet MS" panose="020B0603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.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Date Placeholder 56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  <a:latin typeface="+mn-lt"/>
                <a:sym typeface="Trebuchet MS" panose="020B0603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775384" y="622801"/>
            <a:ext cx="10642708" cy="332399"/>
          </a:xfrm>
        </p:spPr>
        <p:txBody>
          <a:bodyPr/>
          <a:lstStyle>
            <a:lvl1pPr>
              <a:defRPr>
                <a:latin typeface="+mj-lt"/>
                <a:sym typeface="Trebuchet MS" panose="020B0603020202020204" pitchFamily="34" charset="0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0" name="FooterSimple" hidden="1"/>
          <p:cNvSpPr txBox="1"/>
          <p:nvPr userDrawn="1">
            <p:custDataLst>
              <p:tags r:id="rId1"/>
            </p:custDataLst>
          </p:nvPr>
        </p:nvSpPr>
        <p:spPr>
          <a:xfrm rot="16200000">
            <a:off x="10500711" y="5117885"/>
            <a:ext cx="2743200" cy="96950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ru-RU" sz="700">
                <a:solidFill>
                  <a:schemeClr val="bg1">
                    <a:lumMod val="50000"/>
                  </a:schemeClr>
                </a:solidFill>
                <a:latin typeface="+mn-lt"/>
                <a:sym typeface="Trebuchet MS" panose="020B0603020202020204" pitchFamily="34" charset="0"/>
              </a:rPr>
              <a:t>11 Видение и основные направления.pptx</a:t>
            </a:r>
            <a:endParaRPr lang="en-US" sz="700" dirty="0">
              <a:solidFill>
                <a:schemeClr val="bg1">
                  <a:lumMod val="50000"/>
                </a:schemeClr>
              </a:solidFill>
              <a:latin typeface="+mn-lt"/>
              <a:sym typeface="Trebuchet MS" panose="020B0603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. Gray slice heading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anelGray"/>
          <p:cNvSpPr/>
          <p:nvPr userDrawn="1"/>
        </p:nvSpPr>
        <p:spPr bwMode="white">
          <a:xfrm>
            <a:off x="1" y="-1309"/>
            <a:ext cx="4736492" cy="6859309"/>
          </a:xfrm>
          <a:prstGeom prst="rect">
            <a:avLst/>
          </a:prstGeom>
          <a:solidFill>
            <a:srgbClr val="F2F2F2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noAutofit/>
          </a:bodyPr>
          <a:lstStyle/>
          <a:p>
            <a:pPr algn="l">
              <a:lnSpc>
                <a:spcPct val="90000"/>
              </a:lnSpc>
              <a:spcAft>
                <a:spcPts val="1000"/>
              </a:spcAft>
            </a:pPr>
            <a:endParaRPr lang="en-US" sz="1200">
              <a:solidFill>
                <a:schemeClr val="bg1"/>
              </a:solidFill>
              <a:latin typeface="+mn-lt"/>
              <a:sym typeface="Trebuchet MS" panose="020B0603020202020204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  <a:latin typeface="+mn-lt"/>
                <a:sym typeface="Trebuchet MS" panose="020B0603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3" hasCustomPrompt="1"/>
          </p:nvPr>
        </p:nvSpPr>
        <p:spPr>
          <a:xfrm>
            <a:off x="775385" y="2158989"/>
            <a:ext cx="3640123" cy="541687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1600">
                <a:solidFill>
                  <a:schemeClr val="tx2"/>
                </a:solidFill>
                <a:latin typeface="+mn-lt"/>
                <a:sym typeface="Trebuchet MS" panose="020B0603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add subtitle</a:t>
            </a:r>
          </a:p>
        </p:txBody>
      </p:sp>
      <p:sp>
        <p:nvSpPr>
          <p:cNvPr id="9" name="Title 4"/>
          <p:cNvSpPr>
            <a:spLocks noGrp="1"/>
          </p:cNvSpPr>
          <p:nvPr>
            <p:ph type="title" hasCustomPrompt="1"/>
          </p:nvPr>
        </p:nvSpPr>
        <p:spPr>
          <a:xfrm>
            <a:off x="775385" y="1227050"/>
            <a:ext cx="3640123" cy="664797"/>
          </a:xfrm>
        </p:spPr>
        <p:txBody>
          <a:bodyPr anchor="t">
            <a:noAutofit/>
          </a:bodyPr>
          <a:lstStyle>
            <a:lvl1pPr>
              <a:defRPr sz="2400">
                <a:solidFill>
                  <a:schemeClr val="tx2"/>
                </a:solidFill>
                <a:latin typeface="+mj-lt"/>
                <a:sym typeface="Trebuchet MS" panose="020B0603020202020204" pitchFamily="34" charset="0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0" name="FooterSimple" hidden="1"/>
          <p:cNvSpPr txBox="1"/>
          <p:nvPr userDrawn="1">
            <p:custDataLst>
              <p:tags r:id="rId1"/>
            </p:custDataLst>
          </p:nvPr>
        </p:nvSpPr>
        <p:spPr>
          <a:xfrm rot="16200000">
            <a:off x="10500711" y="5117885"/>
            <a:ext cx="2743200" cy="96950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ru-RU" sz="700">
                <a:solidFill>
                  <a:schemeClr val="bg1">
                    <a:lumMod val="50000"/>
                  </a:schemeClr>
                </a:solidFill>
                <a:latin typeface="+mn-lt"/>
                <a:sym typeface="Trebuchet MS" panose="020B0603020202020204" pitchFamily="34" charset="0"/>
              </a:rPr>
              <a:t>11 Видение и основные направления.pptx</a:t>
            </a:r>
            <a:endParaRPr lang="en-US" sz="700" dirty="0">
              <a:solidFill>
                <a:schemeClr val="bg1">
                  <a:lumMod val="50000"/>
                </a:schemeClr>
              </a:solidFill>
              <a:latin typeface="+mn-lt"/>
              <a:sym typeface="Trebuchet MS" panose="020B0603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. Section header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  <a:latin typeface="+mn-lt"/>
                <a:sym typeface="Trebuchet MS" panose="020B0603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 bwMode="blackWhite">
          <a:xfrm>
            <a:off x="1089969" y="2668041"/>
            <a:ext cx="10013538" cy="3201026"/>
          </a:xfrm>
          <a:prstGeom prst="rect">
            <a:avLst/>
          </a:prstGeom>
          <a:ln w="9525"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</a14:hiddenLine>
            </a:ext>
          </a:extLst>
        </p:spPr>
        <p:txBody>
          <a:bodyPr lIns="274320" tIns="274320" rIns="274320" bIns="137160" anchor="b">
            <a:noAutofit/>
          </a:bodyPr>
          <a:lstStyle>
            <a:lvl1pPr marL="0" algn="l" defTabSz="914400" rtl="0" eaLnBrk="1" fontAlgn="auto" latinLnBrk="0" hangingPunct="1">
              <a:lnSpc>
                <a:spcPts val="6000"/>
              </a:lnSpc>
              <a:spcBef>
                <a:spcPts val="0"/>
              </a:spcBef>
              <a:spcAft>
                <a:spcPts val="0"/>
              </a:spcAft>
              <a:defRPr lang="en-US" sz="4400" kern="1200" baseline="0" dirty="0">
                <a:solidFill>
                  <a:schemeClr val="tx2"/>
                </a:solidFill>
                <a:latin typeface="+mj-lt"/>
                <a:ea typeface="+mn-ea"/>
                <a:cs typeface="Arial" panose="020B0604020202020204" pitchFamily="34" charset="0"/>
                <a:sym typeface="Trebuchet MS" panose="020B0603020202020204" pitchFamily="34" charset="0"/>
              </a:defRPr>
            </a:lvl1pPr>
          </a:lstStyle>
          <a:p>
            <a:r>
              <a:rPr lang="en-US" dirty="0"/>
              <a:t>Click to add section title</a:t>
            </a:r>
          </a:p>
        </p:txBody>
      </p:sp>
      <p:sp>
        <p:nvSpPr>
          <p:cNvPr id="11" name="Square"/>
          <p:cNvSpPr>
            <a:spLocks noChangeAspect="1"/>
          </p:cNvSpPr>
          <p:nvPr userDrawn="1"/>
        </p:nvSpPr>
        <p:spPr bwMode="white">
          <a:xfrm>
            <a:off x="1089969" y="1457803"/>
            <a:ext cx="1128278" cy="918000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l"/>
            <a:endParaRPr lang="en-US" sz="1200">
              <a:solidFill>
                <a:schemeClr val="bg1"/>
              </a:solidFill>
              <a:latin typeface="+mn-lt"/>
              <a:sym typeface="Trebuchet MS" panose="020B0603020202020204" pitchFamily="34" charset="0"/>
            </a:endParaRPr>
          </a:p>
        </p:txBody>
      </p:sp>
      <p:sp>
        <p:nvSpPr>
          <p:cNvPr id="10" name="FooterSimple" hidden="1"/>
          <p:cNvSpPr txBox="1"/>
          <p:nvPr userDrawn="1">
            <p:custDataLst>
              <p:tags r:id="rId1"/>
            </p:custDataLst>
          </p:nvPr>
        </p:nvSpPr>
        <p:spPr>
          <a:xfrm rot="16200000">
            <a:off x="10500711" y="5117885"/>
            <a:ext cx="2743200" cy="96950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ru-RU" sz="700">
                <a:solidFill>
                  <a:schemeClr val="bg1">
                    <a:lumMod val="50000"/>
                  </a:schemeClr>
                </a:solidFill>
                <a:latin typeface="+mn-lt"/>
                <a:sym typeface="Trebuchet MS" panose="020B0603020202020204" pitchFamily="34" charset="0"/>
              </a:rPr>
              <a:t>11 Видение и основные направления.pptx</a:t>
            </a:r>
            <a:endParaRPr lang="en-US" sz="700" dirty="0">
              <a:solidFill>
                <a:schemeClr val="bg1">
                  <a:lumMod val="50000"/>
                </a:schemeClr>
              </a:solidFill>
              <a:latin typeface="+mn-lt"/>
              <a:sym typeface="Trebuchet MS" panose="020B0603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. Section header line">
    <p:bg bwMode="blackWhite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  <a:latin typeface="+mn-lt"/>
                <a:sym typeface="Trebuchet MS" panose="020B0603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 bwMode="blackWhite">
          <a:xfrm>
            <a:off x="775384" y="3826800"/>
            <a:ext cx="10642708" cy="2041200"/>
          </a:xfrm>
        </p:spPr>
        <p:txBody>
          <a:bodyPr anchor="t">
            <a:noAutofit/>
          </a:bodyPr>
          <a:lstStyle>
            <a:lvl1pPr>
              <a:defRPr sz="4400">
                <a:solidFill>
                  <a:schemeClr val="tx2"/>
                </a:solidFill>
                <a:latin typeface="+mj-lt"/>
                <a:sym typeface="Trebuchet MS" panose="020B0603020202020204" pitchFamily="34" charset="0"/>
              </a:defRPr>
            </a:lvl1pPr>
          </a:lstStyle>
          <a:p>
            <a:r>
              <a:rPr lang="en-US" dirty="0"/>
              <a:t>Click to add section title</a:t>
            </a:r>
          </a:p>
        </p:txBody>
      </p:sp>
      <p:cxnSp>
        <p:nvCxnSpPr>
          <p:cNvPr id="10" name="Line"/>
          <p:cNvCxnSpPr/>
          <p:nvPr userDrawn="1"/>
        </p:nvCxnSpPr>
        <p:spPr bwMode="white">
          <a:xfrm>
            <a:off x="775385" y="3682800"/>
            <a:ext cx="11418092" cy="0"/>
          </a:xfrm>
          <a:prstGeom prst="line">
            <a:avLst/>
          </a:prstGeom>
          <a:ln w="19050" cmpd="sng">
            <a:solidFill>
              <a:schemeClr val="tx2"/>
            </a:solidFill>
            <a:miter lim="800000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. White one third">
    <p:bg>
      <p:bgPr>
        <a:gradFill>
          <a:gsLst>
            <a:gs pos="0">
              <a:schemeClr val="tx2"/>
            </a:gs>
            <a:gs pos="100000">
              <a:schemeClr val="accent2"/>
            </a:gs>
          </a:gsLst>
          <a:lin ang="81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" name="Shadow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398" t="8741" r="101" b="27"/>
          <a:stretch>
            <a:fillRect/>
          </a:stretch>
        </p:blipFill>
        <p:spPr bwMode="ltGray">
          <a:xfrm flipV="1">
            <a:off x="4118216" y="0"/>
            <a:ext cx="513969" cy="6858000"/>
          </a:xfrm>
          <a:prstGeom prst="rect">
            <a:avLst/>
          </a:prstGeom>
        </p:spPr>
      </p:pic>
      <p:sp>
        <p:nvSpPr>
          <p:cNvPr id="65" name="PanelGray"/>
          <p:cNvSpPr/>
          <p:nvPr userDrawn="1"/>
        </p:nvSpPr>
        <p:spPr bwMode="white">
          <a:xfrm>
            <a:off x="1" y="0"/>
            <a:ext cx="413273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/>
            <a:endParaRPr lang="en-US" sz="1200" dirty="0">
              <a:solidFill>
                <a:schemeClr val="bg1"/>
              </a:solidFill>
              <a:latin typeface="+mn-lt"/>
              <a:sym typeface="Trebuchet MS" panose="020B0603020202020204" pitchFamily="34" charset="0"/>
            </a:endParaRPr>
          </a:p>
        </p:txBody>
      </p:sp>
      <p:sp>
        <p:nvSpPr>
          <p:cNvPr id="20" name="Page"/>
          <p:cNvSpPr txBox="1"/>
          <p:nvPr userDrawn="1"/>
        </p:nvSpPr>
        <p:spPr>
          <a:xfrm>
            <a:off x="11019324" y="6405036"/>
            <a:ext cx="381001" cy="153888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DFCF27A5-1A5B-48D3-A060-2758FFBB1ADD}" type="slidenum">
              <a:rPr lang="en-US" sz="1000" kern="1200" smtClean="0">
                <a:solidFill>
                  <a:schemeClr val="bg1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rPr>
              <a:t>‹#›</a:t>
            </a:fld>
            <a:endParaRPr lang="en-US" sz="1000" kern="1200">
              <a:solidFill>
                <a:schemeClr val="bg1"/>
              </a:solidFill>
              <a:latin typeface="+mn-lt"/>
              <a:ea typeface="+mn-ea"/>
              <a:cs typeface="+mn-cs"/>
              <a:sym typeface="Trebuchet MS" panose="020B0603020202020204" pitchFamily="34" charset="0"/>
            </a:endParaRPr>
          </a:p>
        </p:txBody>
      </p:sp>
      <p:sp>
        <p:nvSpPr>
          <p:cNvPr id="18" name="Date Placeholder 1"/>
          <p:cNvSpPr>
            <a:spLocks noGrp="1"/>
          </p:cNvSpPr>
          <p:nvPr>
            <p:ph type="dt" sz="half" idx="31"/>
          </p:nvPr>
        </p:nvSpPr>
        <p:spPr>
          <a:xfrm>
            <a:off x="9738831" y="6405036"/>
            <a:ext cx="1271631" cy="15388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+mn-lt"/>
                <a:sym typeface="Trebuchet MS" panose="020B0603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25" name="Title 4"/>
          <p:cNvSpPr>
            <a:spLocks noGrp="1"/>
          </p:cNvSpPr>
          <p:nvPr>
            <p:ph type="title" hasCustomPrompt="1"/>
          </p:nvPr>
        </p:nvSpPr>
        <p:spPr>
          <a:xfrm>
            <a:off x="775385" y="2681103"/>
            <a:ext cx="3043938" cy="1495794"/>
          </a:xfrm>
          <a:prstGeom prst="rect">
            <a:avLst/>
          </a:prstGeom>
        </p:spPr>
        <p:txBody>
          <a:bodyPr anchor="ctr">
            <a:noAutofit/>
          </a:bodyPr>
          <a:lstStyle>
            <a:lvl1pPr>
              <a:defRPr sz="2400">
                <a:solidFill>
                  <a:schemeClr val="tx2"/>
                </a:solidFill>
                <a:latin typeface="+mj-lt"/>
                <a:sym typeface="Trebuchet MS" panose="020B0603020202020204" pitchFamily="34" charset="0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0" name="FooterSimple" hidden="1"/>
          <p:cNvSpPr txBox="1"/>
          <p:nvPr userDrawn="1">
            <p:custDataLst>
              <p:tags r:id="rId1"/>
            </p:custDataLst>
          </p:nvPr>
        </p:nvSpPr>
        <p:spPr>
          <a:xfrm rot="16200000">
            <a:off x="10500711" y="5117885"/>
            <a:ext cx="2743200" cy="96950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ru-RU" sz="700">
                <a:solidFill>
                  <a:schemeClr val="bg1"/>
                </a:solidFill>
                <a:latin typeface="+mn-lt"/>
                <a:sym typeface="Trebuchet MS" panose="020B0603020202020204" pitchFamily="34" charset="0"/>
              </a:rPr>
              <a:t>11 Видение и основные направления.pptx</a:t>
            </a:r>
            <a:endParaRPr lang="en-US" sz="700" dirty="0">
              <a:solidFill>
                <a:schemeClr val="bg1"/>
              </a:solidFill>
              <a:latin typeface="+mn-lt"/>
              <a:sym typeface="Trebuchet MS" panose="020B0603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. Green highlight">
    <p:bg>
      <p:bgPr>
        <a:gradFill>
          <a:gsLst>
            <a:gs pos="0">
              <a:schemeClr val="tx2"/>
            </a:gs>
            <a:gs pos="100000">
              <a:schemeClr val="accent2"/>
            </a:gs>
          </a:gsLst>
          <a:lin ang="81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" name="Shadow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398" t="8741" r="101" b="27"/>
          <a:stretch>
            <a:fillRect/>
          </a:stretch>
        </p:blipFill>
        <p:spPr bwMode="ltGray">
          <a:xfrm flipV="1">
            <a:off x="7145323" y="0"/>
            <a:ext cx="513969" cy="6858000"/>
          </a:xfrm>
          <a:prstGeom prst="rect">
            <a:avLst/>
          </a:prstGeom>
        </p:spPr>
      </p:pic>
      <p:sp>
        <p:nvSpPr>
          <p:cNvPr id="64" name="PanelWhite"/>
          <p:cNvSpPr/>
          <p:nvPr userDrawn="1"/>
        </p:nvSpPr>
        <p:spPr bwMode="white">
          <a:xfrm>
            <a:off x="1" y="0"/>
            <a:ext cx="7152896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/>
            <a:endParaRPr lang="en-US" sz="1200" dirty="0">
              <a:solidFill>
                <a:schemeClr val="bg1"/>
              </a:solidFill>
              <a:latin typeface="+mn-lt"/>
              <a:sym typeface="Trebuchet MS" panose="020B0603020202020204" pitchFamily="34" charset="0"/>
            </a:endParaRPr>
          </a:p>
        </p:txBody>
      </p:sp>
      <p:sp>
        <p:nvSpPr>
          <p:cNvPr id="19" name="Page"/>
          <p:cNvSpPr txBox="1"/>
          <p:nvPr userDrawn="1"/>
        </p:nvSpPr>
        <p:spPr>
          <a:xfrm>
            <a:off x="11019324" y="6405036"/>
            <a:ext cx="381001" cy="153888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DFCF27A5-1A5B-48D3-A060-2758FFBB1ADD}" type="slidenum">
              <a:rPr lang="en-US" sz="1000" kern="1200" smtClean="0">
                <a:solidFill>
                  <a:schemeClr val="bg1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rPr>
              <a:t>‹#›</a:t>
            </a:fld>
            <a:endParaRPr lang="en-US" sz="1000" kern="1200" dirty="0">
              <a:solidFill>
                <a:schemeClr val="bg1"/>
              </a:solidFill>
              <a:latin typeface="+mn-lt"/>
              <a:ea typeface="+mn-ea"/>
              <a:cs typeface="+mn-cs"/>
              <a:sym typeface="Trebuchet MS" panose="020B0603020202020204" pitchFamily="34" charset="0"/>
            </a:endParaRPr>
          </a:p>
        </p:txBody>
      </p:sp>
      <p:sp>
        <p:nvSpPr>
          <p:cNvPr id="18" name="Date Placeholder 2"/>
          <p:cNvSpPr>
            <a:spLocks noGrp="1"/>
          </p:cNvSpPr>
          <p:nvPr>
            <p:ph type="dt" sz="half" idx="10"/>
          </p:nvPr>
        </p:nvSpPr>
        <p:spPr>
          <a:xfrm>
            <a:off x="9738831" y="6405036"/>
            <a:ext cx="1271631" cy="15388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+mn-lt"/>
                <a:sym typeface="Trebuchet MS" panose="020B0603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75385" y="622801"/>
            <a:ext cx="6084150" cy="332399"/>
          </a:xfrm>
          <a:prstGeom prst="rect">
            <a:avLst/>
          </a:prstGeom>
        </p:spPr>
        <p:txBody>
          <a:bodyPr/>
          <a:lstStyle>
            <a:lvl1pPr>
              <a:defRPr>
                <a:latin typeface="+mj-lt"/>
                <a:sym typeface="Trebuchet MS" panose="020B0603020202020204" pitchFamily="34" charset="0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0" name="FooterSimple" hidden="1"/>
          <p:cNvSpPr txBox="1"/>
          <p:nvPr userDrawn="1">
            <p:custDataLst>
              <p:tags r:id="rId1"/>
            </p:custDataLst>
          </p:nvPr>
        </p:nvSpPr>
        <p:spPr>
          <a:xfrm rot="16200000">
            <a:off x="10500711" y="5117885"/>
            <a:ext cx="2743200" cy="96950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ru-RU" sz="700">
                <a:solidFill>
                  <a:schemeClr val="bg1"/>
                </a:solidFill>
                <a:latin typeface="+mn-lt"/>
                <a:sym typeface="Trebuchet MS" panose="020B0603020202020204" pitchFamily="34" charset="0"/>
              </a:rPr>
              <a:t>11 Видение и основные направления.pptx</a:t>
            </a:r>
            <a:endParaRPr lang="en-US" sz="700" dirty="0">
              <a:solidFill>
                <a:schemeClr val="bg1"/>
              </a:solidFill>
              <a:latin typeface="+mn-lt"/>
              <a:sym typeface="Trebuchet MS" panose="020B0603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. Four column green">
    <p:bg>
      <p:bgPr>
        <a:gradFill>
          <a:gsLst>
            <a:gs pos="0">
              <a:schemeClr val="tx2"/>
            </a:gs>
            <a:gs pos="100000">
              <a:schemeClr val="accent2"/>
            </a:gs>
          </a:gsLst>
          <a:lin ang="81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age"/>
          <p:cNvSpPr txBox="1"/>
          <p:nvPr userDrawn="1"/>
        </p:nvSpPr>
        <p:spPr>
          <a:xfrm>
            <a:off x="11019324" y="6405036"/>
            <a:ext cx="381001" cy="153888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DFCF27A5-1A5B-48D3-A060-2758FFBB1ADD}" type="slidenum">
              <a:rPr lang="en-US" sz="1000" kern="1200" smtClean="0">
                <a:solidFill>
                  <a:schemeClr val="bg1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rPr>
              <a:t>‹#›</a:t>
            </a:fld>
            <a:endParaRPr lang="en-US" sz="1000" kern="1200">
              <a:solidFill>
                <a:schemeClr val="bg1"/>
              </a:solidFill>
              <a:latin typeface="+mn-lt"/>
              <a:ea typeface="+mn-ea"/>
              <a:cs typeface="+mn-cs"/>
              <a:sym typeface="Trebuchet MS" panose="020B0603020202020204" pitchFamily="34" charset="0"/>
            </a:endParaRPr>
          </a:p>
        </p:txBody>
      </p:sp>
      <p:sp>
        <p:nvSpPr>
          <p:cNvPr id="63" name="PanelWhite"/>
          <p:cNvSpPr/>
          <p:nvPr userDrawn="1"/>
        </p:nvSpPr>
        <p:spPr bwMode="white">
          <a:xfrm>
            <a:off x="0" y="0"/>
            <a:ext cx="8968219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/>
            <a:endParaRPr lang="en-US" sz="1200" dirty="0">
              <a:solidFill>
                <a:schemeClr val="bg1"/>
              </a:solidFill>
              <a:latin typeface="+mn-lt"/>
              <a:sym typeface="Trebuchet MS" panose="020B0603020202020204" pitchFamily="34" charset="0"/>
            </a:endParaRPr>
          </a:p>
        </p:txBody>
      </p:sp>
      <p:sp>
        <p:nvSpPr>
          <p:cNvPr id="13" name="Date Placeholder 4"/>
          <p:cNvSpPr>
            <a:spLocks noGrp="1"/>
          </p:cNvSpPr>
          <p:nvPr userDrawn="1">
            <p:ph type="dt" sz="half" idx="10"/>
          </p:nvPr>
        </p:nvSpPr>
        <p:spPr>
          <a:xfrm>
            <a:off x="9738831" y="6405036"/>
            <a:ext cx="1271631" cy="153888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+mn-lt"/>
                <a:sym typeface="Trebuchet MS" panose="020B0603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 userDrawn="1">
            <p:ph type="title" hasCustomPrompt="1"/>
          </p:nvPr>
        </p:nvSpPr>
        <p:spPr>
          <a:xfrm>
            <a:off x="775384" y="622801"/>
            <a:ext cx="7909689" cy="332399"/>
          </a:xfrm>
          <a:prstGeom prst="rect">
            <a:avLst/>
          </a:prstGeom>
        </p:spPr>
        <p:txBody>
          <a:bodyPr/>
          <a:lstStyle>
            <a:lvl1pPr>
              <a:defRPr>
                <a:latin typeface="+mj-lt"/>
                <a:sym typeface="Trebuchet MS" panose="020B0603020202020204" pitchFamily="34" charset="0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0" name="FooterSimple" hidden="1"/>
          <p:cNvSpPr txBox="1"/>
          <p:nvPr userDrawn="1">
            <p:custDataLst>
              <p:tags r:id="rId1"/>
            </p:custDataLst>
          </p:nvPr>
        </p:nvSpPr>
        <p:spPr>
          <a:xfrm rot="16200000">
            <a:off x="10500711" y="5117885"/>
            <a:ext cx="2743200" cy="96950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ru-RU" sz="700">
                <a:solidFill>
                  <a:schemeClr val="bg1"/>
                </a:solidFill>
                <a:latin typeface="+mn-lt"/>
                <a:sym typeface="Trebuchet MS" panose="020B0603020202020204" pitchFamily="34" charset="0"/>
              </a:rPr>
              <a:t>11 Видение и основные направления.pptx</a:t>
            </a:r>
            <a:endParaRPr lang="en-US" sz="700" dirty="0">
              <a:solidFill>
                <a:schemeClr val="bg1"/>
              </a:solidFill>
              <a:latin typeface="+mn-lt"/>
              <a:sym typeface="Trebuchet MS" panose="020B0603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. Green one third">
    <p:bg>
      <p:bgPr>
        <a:gradFill>
          <a:gsLst>
            <a:gs pos="0">
              <a:schemeClr val="tx2"/>
            </a:gs>
            <a:gs pos="100000">
              <a:schemeClr val="accent2"/>
            </a:gs>
          </a:gsLst>
          <a:lin ang="81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" name="Shadow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398" t="8741" r="101" b="27"/>
          <a:stretch>
            <a:fillRect/>
          </a:stretch>
        </p:blipFill>
        <p:spPr bwMode="ltGray">
          <a:xfrm flipH="1">
            <a:off x="3621856" y="0"/>
            <a:ext cx="513170" cy="6858000"/>
          </a:xfrm>
          <a:prstGeom prst="rect">
            <a:avLst/>
          </a:prstGeom>
        </p:spPr>
      </p:pic>
      <p:sp>
        <p:nvSpPr>
          <p:cNvPr id="65" name="PanelWhite"/>
          <p:cNvSpPr/>
          <p:nvPr userDrawn="1"/>
        </p:nvSpPr>
        <p:spPr bwMode="white">
          <a:xfrm>
            <a:off x="4136371" y="-1309"/>
            <a:ext cx="8055630" cy="6859309"/>
          </a:xfrm>
          <a:custGeom>
            <a:avLst/>
            <a:gdLst>
              <a:gd name="connsiteX0" fmla="*/ 0 w 6553548"/>
              <a:gd name="connsiteY0" fmla="*/ 0 h 6859309"/>
              <a:gd name="connsiteX1" fmla="*/ 6553548 w 6553548"/>
              <a:gd name="connsiteY1" fmla="*/ 0 h 6859309"/>
              <a:gd name="connsiteX2" fmla="*/ 6553548 w 6553548"/>
              <a:gd name="connsiteY2" fmla="*/ 6859309 h 6859309"/>
              <a:gd name="connsiteX3" fmla="*/ 0 w 6553548"/>
              <a:gd name="connsiteY3" fmla="*/ 6859309 h 6859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553548" h="6859309">
                <a:moveTo>
                  <a:pt x="0" y="0"/>
                </a:moveTo>
                <a:lnTo>
                  <a:pt x="6553548" y="0"/>
                </a:lnTo>
                <a:lnTo>
                  <a:pt x="6553548" y="6859309"/>
                </a:lnTo>
                <a:lnTo>
                  <a:pt x="0" y="685930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/>
            <a:endParaRPr lang="en-US" sz="1200" dirty="0">
              <a:solidFill>
                <a:schemeClr val="bg1"/>
              </a:solidFill>
              <a:latin typeface="+mn-lt"/>
              <a:sym typeface="Trebuchet MS" panose="020B0603020202020204" pitchFamily="34" charset="0"/>
            </a:endParaRPr>
          </a:p>
        </p:txBody>
      </p:sp>
      <p:sp>
        <p:nvSpPr>
          <p:cNvPr id="28" name="Page"/>
          <p:cNvSpPr txBox="1"/>
          <p:nvPr userDrawn="1"/>
        </p:nvSpPr>
        <p:spPr>
          <a:xfrm>
            <a:off x="11019324" y="6405036"/>
            <a:ext cx="381001" cy="153888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DFCF27A5-1A5B-48D3-A060-2758FFBB1ADD}" type="slidenum">
              <a:rPr lang="en-US" sz="1000" kern="1200" smtClean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rPr>
              <a:t>‹#›</a:t>
            </a:fld>
            <a:endParaRPr lang="en-US" sz="1000" kern="1200" dirty="0">
              <a:solidFill>
                <a:schemeClr val="bg1">
                  <a:lumMod val="50000"/>
                </a:schemeClr>
              </a:solidFill>
              <a:latin typeface="+mn-lt"/>
              <a:ea typeface="+mn-ea"/>
              <a:cs typeface="+mn-cs"/>
              <a:sym typeface="Trebuchet MS" panose="020B0603020202020204" pitchFamily="34" charset="0"/>
            </a:endParaRPr>
          </a:p>
        </p:txBody>
      </p:sp>
      <p:sp>
        <p:nvSpPr>
          <p:cNvPr id="25" name="Date Placeholder 1"/>
          <p:cNvSpPr>
            <a:spLocks noGrp="1"/>
          </p:cNvSpPr>
          <p:nvPr>
            <p:ph type="dt" sz="half" idx="29"/>
          </p:nvPr>
        </p:nvSpPr>
        <p:spPr>
          <a:xfrm>
            <a:off x="9738831" y="6405036"/>
            <a:ext cx="1271631" cy="15388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  <a:latin typeface="+mn-lt"/>
                <a:sym typeface="Trebuchet MS" panose="020B0603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24" name="Title 4"/>
          <p:cNvSpPr>
            <a:spLocks noGrp="1"/>
          </p:cNvSpPr>
          <p:nvPr>
            <p:ph type="title" hasCustomPrompt="1"/>
          </p:nvPr>
        </p:nvSpPr>
        <p:spPr>
          <a:xfrm>
            <a:off x="775385" y="2681103"/>
            <a:ext cx="3043938" cy="1495794"/>
          </a:xfrm>
          <a:prstGeom prst="rect">
            <a:avLst/>
          </a:prstGeom>
        </p:spPr>
        <p:txBody>
          <a:bodyPr anchor="ctr">
            <a:noAutofit/>
          </a:bodyPr>
          <a:lstStyle>
            <a:lvl1pPr>
              <a:defRPr sz="2400">
                <a:solidFill>
                  <a:schemeClr val="bg1"/>
                </a:solidFill>
                <a:latin typeface="+mj-lt"/>
                <a:sym typeface="Trebuchet MS" panose="020B0603020202020204" pitchFamily="34" charset="0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1" name="FooterSimple" hidden="1"/>
          <p:cNvSpPr txBox="1"/>
          <p:nvPr userDrawn="1">
            <p:custDataLst>
              <p:tags r:id="rId1"/>
            </p:custDataLst>
          </p:nvPr>
        </p:nvSpPr>
        <p:spPr>
          <a:xfrm rot="16200000">
            <a:off x="10500711" y="5117885"/>
            <a:ext cx="2743200" cy="96950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ru-RU" sz="700">
                <a:solidFill>
                  <a:schemeClr val="bg1">
                    <a:lumMod val="50000"/>
                  </a:schemeClr>
                </a:solidFill>
                <a:latin typeface="+mn-lt"/>
                <a:sym typeface="Trebuchet MS" panose="020B0603020202020204" pitchFamily="34" charset="0"/>
              </a:rPr>
              <a:t>11 Видение и основные направления.pptx</a:t>
            </a:r>
            <a:endParaRPr lang="en-US" sz="700" dirty="0">
              <a:solidFill>
                <a:schemeClr val="bg1">
                  <a:lumMod val="50000"/>
                </a:schemeClr>
              </a:solidFill>
              <a:latin typeface="+mn-lt"/>
              <a:sym typeface="Trebuchet MS" panose="020B0603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. Green half">
    <p:bg>
      <p:bgPr>
        <a:gradFill>
          <a:gsLst>
            <a:gs pos="0">
              <a:schemeClr val="tx2"/>
            </a:gs>
            <a:gs pos="100000">
              <a:schemeClr val="accent2"/>
            </a:gs>
          </a:gsLst>
          <a:lin ang="81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" name="Shadow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398" t="8741" r="101" b="27"/>
          <a:stretch>
            <a:fillRect/>
          </a:stretch>
        </p:blipFill>
        <p:spPr bwMode="ltGray">
          <a:xfrm flipH="1">
            <a:off x="5592565" y="0"/>
            <a:ext cx="513969" cy="6858000"/>
          </a:xfrm>
          <a:prstGeom prst="rect">
            <a:avLst/>
          </a:prstGeom>
        </p:spPr>
      </p:pic>
      <p:sp>
        <p:nvSpPr>
          <p:cNvPr id="65" name="PanelWhite"/>
          <p:cNvSpPr/>
          <p:nvPr userDrawn="1"/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>
              <a:lnSpc>
                <a:spcPct val="90000"/>
              </a:lnSpc>
              <a:spcAft>
                <a:spcPts val="1000"/>
              </a:spcAft>
            </a:pPr>
            <a:endParaRPr lang="en-US" sz="1200" dirty="0">
              <a:solidFill>
                <a:schemeClr val="bg1"/>
              </a:solidFill>
              <a:latin typeface="+mn-lt"/>
              <a:sym typeface="Trebuchet MS" panose="020B0603020202020204" pitchFamily="34" charset="0"/>
            </a:endParaRPr>
          </a:p>
        </p:txBody>
      </p:sp>
      <p:sp>
        <p:nvSpPr>
          <p:cNvPr id="12" name="Picture Placeholder 18"/>
          <p:cNvSpPr>
            <a:spLocks noGrp="1"/>
          </p:cNvSpPr>
          <p:nvPr>
            <p:ph type="pic" sz="quarter" idx="14" hasCustomPrompt="1"/>
          </p:nvPr>
        </p:nvSpPr>
        <p:spPr>
          <a:xfrm>
            <a:off x="6095262" y="0"/>
            <a:ext cx="6096738" cy="6858000"/>
          </a:xfrm>
          <a:prstGeom prst="rect">
            <a:avLst/>
          </a:prstGeom>
          <a:noFill/>
        </p:spPr>
        <p:txBody>
          <a:bodyPr lIns="914400" tIns="914400" rIns="914400" bIns="914400"/>
          <a:lstStyle>
            <a:lvl1pPr algn="ctr">
              <a:defRPr sz="1800" baseline="0">
                <a:latin typeface="Trebuchet MS" panose="020B0603020202020204" pitchFamily="34" charset="0"/>
                <a:sym typeface="Trebuchet MS" panose="020B0603020202020204" pitchFamily="34" charset="0"/>
              </a:defRPr>
            </a:lvl1pPr>
          </a:lstStyle>
          <a:p>
            <a:r>
              <a:rPr lang="en-US" dirty="0"/>
              <a:t>Click icon below to insert an image or remove this placeholder to use the whitespace in another way</a:t>
            </a:r>
          </a:p>
        </p:txBody>
      </p:sp>
      <p:sp>
        <p:nvSpPr>
          <p:cNvPr id="14" name="Page"/>
          <p:cNvSpPr txBox="1"/>
          <p:nvPr userDrawn="1"/>
        </p:nvSpPr>
        <p:spPr>
          <a:xfrm>
            <a:off x="11019324" y="6405036"/>
            <a:ext cx="381001" cy="153888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DFCF27A5-1A5B-48D3-A060-2758FFBB1ADD}" type="slidenum">
              <a:rPr lang="en-US" sz="1000" kern="1200" smtClean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rPr>
              <a:t>‹#›</a:t>
            </a:fld>
            <a:endParaRPr lang="en-US" sz="800" kern="1200" dirty="0">
              <a:solidFill>
                <a:schemeClr val="bg1">
                  <a:lumMod val="50000"/>
                </a:schemeClr>
              </a:solidFill>
              <a:latin typeface="+mn-lt"/>
              <a:ea typeface="+mn-ea"/>
              <a:cs typeface="+mn-cs"/>
              <a:sym typeface="Trebuchet MS" panose="020B0603020202020204" pitchFamily="34" charset="0"/>
            </a:endParaRPr>
          </a:p>
        </p:txBody>
      </p:sp>
      <p:sp>
        <p:nvSpPr>
          <p:cNvPr id="15" name="Date Placeholder 2"/>
          <p:cNvSpPr>
            <a:spLocks noGrp="1"/>
          </p:cNvSpPr>
          <p:nvPr>
            <p:ph type="dt" sz="half" idx="15"/>
          </p:nvPr>
        </p:nvSpPr>
        <p:spPr>
          <a:xfrm>
            <a:off x="9738831" y="6405036"/>
            <a:ext cx="1271631" cy="15388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  <a:latin typeface="+mn-lt"/>
                <a:sym typeface="Trebuchet MS" panose="020B0603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 bwMode="blackWhite">
          <a:xfrm>
            <a:off x="775384" y="1785600"/>
            <a:ext cx="4271262" cy="3286800"/>
          </a:xfrm>
          <a:prstGeom prst="rect">
            <a:avLst/>
          </a:prstGeom>
          <a:noFill/>
        </p:spPr>
        <p:txBody>
          <a:bodyPr wrap="square" lIns="0" tIns="0" rIns="320040" bIns="0" anchor="ctr">
            <a:noAutofit/>
          </a:bodyPr>
          <a:lstStyle>
            <a:lvl1pPr>
              <a:defRPr sz="3200">
                <a:solidFill>
                  <a:schemeClr val="bg1"/>
                </a:solidFill>
                <a:latin typeface="+mj-lt"/>
                <a:sym typeface="Trebuchet MS" panose="020B0603020202020204" pitchFamily="34" charset="0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1" name="FooterSimple" hidden="1"/>
          <p:cNvSpPr txBox="1"/>
          <p:nvPr userDrawn="1">
            <p:custDataLst>
              <p:tags r:id="rId1"/>
            </p:custDataLst>
          </p:nvPr>
        </p:nvSpPr>
        <p:spPr>
          <a:xfrm rot="16200000">
            <a:off x="10500711" y="5117885"/>
            <a:ext cx="2743200" cy="96950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ru-RU" sz="700">
                <a:solidFill>
                  <a:schemeClr val="bg1">
                    <a:lumMod val="50000"/>
                  </a:schemeClr>
                </a:solidFill>
                <a:latin typeface="+mn-lt"/>
                <a:sym typeface="Trebuchet MS" panose="020B0603020202020204" pitchFamily="34" charset="0"/>
              </a:rPr>
              <a:t>11 Видение и основные направления.pptx</a:t>
            </a:r>
            <a:endParaRPr lang="en-US" sz="700" dirty="0">
              <a:solidFill>
                <a:schemeClr val="bg1">
                  <a:lumMod val="50000"/>
                </a:schemeClr>
              </a:solidFill>
              <a:latin typeface="+mn-lt"/>
              <a:sym typeface="Trebuchet MS" panose="020B0603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. Green two third">
    <p:bg>
      <p:bgPr>
        <a:gradFill>
          <a:gsLst>
            <a:gs pos="0">
              <a:schemeClr val="tx2"/>
            </a:gs>
            <a:gs pos="100000">
              <a:schemeClr val="accent2"/>
            </a:gs>
          </a:gsLst>
          <a:lin ang="81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" name="Shadow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398" t="8741" r="101" b="27"/>
          <a:stretch>
            <a:fillRect/>
          </a:stretch>
        </p:blipFill>
        <p:spPr bwMode="ltGray">
          <a:xfrm flipH="1">
            <a:off x="7270285" y="0"/>
            <a:ext cx="513170" cy="6858000"/>
          </a:xfrm>
          <a:prstGeom prst="rect">
            <a:avLst/>
          </a:prstGeom>
        </p:spPr>
      </p:pic>
      <p:sp>
        <p:nvSpPr>
          <p:cNvPr id="65" name="PanelWhite"/>
          <p:cNvSpPr/>
          <p:nvPr userDrawn="1"/>
        </p:nvSpPr>
        <p:spPr bwMode="gray">
          <a:xfrm>
            <a:off x="7774523" y="0"/>
            <a:ext cx="4417477" cy="6858000"/>
          </a:xfrm>
          <a:custGeom>
            <a:avLst/>
            <a:gdLst>
              <a:gd name="connsiteX0" fmla="*/ 0 w 3584692"/>
              <a:gd name="connsiteY0" fmla="*/ 0 h 6858000"/>
              <a:gd name="connsiteX1" fmla="*/ 3584692 w 3584692"/>
              <a:gd name="connsiteY1" fmla="*/ 0 h 6858000"/>
              <a:gd name="connsiteX2" fmla="*/ 3584692 w 3584692"/>
              <a:gd name="connsiteY2" fmla="*/ 6858000 h 6858000"/>
              <a:gd name="connsiteX3" fmla="*/ 0 w 3584692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84692" h="6858000">
                <a:moveTo>
                  <a:pt x="0" y="0"/>
                </a:moveTo>
                <a:lnTo>
                  <a:pt x="3584692" y="0"/>
                </a:lnTo>
                <a:lnTo>
                  <a:pt x="3584692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/>
            <a:endParaRPr lang="en-US" sz="1200" dirty="0">
              <a:solidFill>
                <a:schemeClr val="bg1"/>
              </a:solidFill>
              <a:latin typeface="+mn-lt"/>
              <a:sym typeface="Trebuchet MS" panose="020B0603020202020204" pitchFamily="34" charset="0"/>
            </a:endParaRPr>
          </a:p>
        </p:txBody>
      </p:sp>
      <p:sp>
        <p:nvSpPr>
          <p:cNvPr id="66" name="Picture Placeholder 5"/>
          <p:cNvSpPr>
            <a:spLocks noGrp="1"/>
          </p:cNvSpPr>
          <p:nvPr>
            <p:ph type="pic" sz="quarter" idx="11" hasCustomPrompt="1"/>
          </p:nvPr>
        </p:nvSpPr>
        <p:spPr>
          <a:xfrm>
            <a:off x="7776000" y="0"/>
            <a:ext cx="4416000" cy="6858000"/>
          </a:xfrm>
          <a:prstGeom prst="rect">
            <a:avLst/>
          </a:prstGeom>
          <a:noFill/>
        </p:spPr>
        <p:txBody>
          <a:bodyPr lIns="182880" tIns="914400" rIns="182880" bIns="914400"/>
          <a:lstStyle>
            <a:lvl1pPr algn="ctr">
              <a:defRPr sz="1800">
                <a:solidFill>
                  <a:schemeClr val="tx1"/>
                </a:solidFill>
                <a:latin typeface="Trebuchet MS" panose="020B0603020202020204" pitchFamily="34" charset="0"/>
                <a:sym typeface="Trebuchet MS" panose="020B0603020202020204" pitchFamily="34" charset="0"/>
              </a:defRPr>
            </a:lvl1pPr>
          </a:lstStyle>
          <a:p>
            <a:r>
              <a:rPr lang="en-US" dirty="0"/>
              <a:t>Click icon below to insert an image or remove this placeholder to use the whitespace in another way</a:t>
            </a:r>
          </a:p>
        </p:txBody>
      </p:sp>
      <p:sp>
        <p:nvSpPr>
          <p:cNvPr id="14" name="Page"/>
          <p:cNvSpPr txBox="1"/>
          <p:nvPr userDrawn="1"/>
        </p:nvSpPr>
        <p:spPr>
          <a:xfrm>
            <a:off x="11019324" y="6405036"/>
            <a:ext cx="381001" cy="153888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DFCF27A5-1A5B-48D3-A060-2758FFBB1ADD}" type="slidenum">
              <a:rPr lang="en-US" sz="1000" kern="1200" smtClean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rPr>
              <a:t>‹#›</a:t>
            </a:fld>
            <a:endParaRPr lang="en-US" sz="800" kern="1200" dirty="0">
              <a:solidFill>
                <a:schemeClr val="bg1">
                  <a:lumMod val="50000"/>
                </a:schemeClr>
              </a:solidFill>
              <a:latin typeface="+mn-lt"/>
              <a:ea typeface="+mn-ea"/>
              <a:cs typeface="+mn-cs"/>
              <a:sym typeface="Trebuchet MS" panose="020B0603020202020204" pitchFamily="34" charset="0"/>
            </a:endParaRPr>
          </a:p>
        </p:txBody>
      </p:sp>
      <p:sp>
        <p:nvSpPr>
          <p:cNvPr id="13" name="Date Placeholder 2"/>
          <p:cNvSpPr>
            <a:spLocks noGrp="1"/>
          </p:cNvSpPr>
          <p:nvPr>
            <p:ph type="dt" sz="half" idx="12"/>
          </p:nvPr>
        </p:nvSpPr>
        <p:spPr>
          <a:xfrm>
            <a:off x="9738831" y="6405036"/>
            <a:ext cx="1271631" cy="15388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  <a:latin typeface="+mn-lt"/>
                <a:sym typeface="Trebuchet MS" panose="020B0603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15" name="Title 1"/>
          <p:cNvSpPr>
            <a:spLocks noGrp="1"/>
          </p:cNvSpPr>
          <p:nvPr>
            <p:ph type="title" hasCustomPrompt="1"/>
          </p:nvPr>
        </p:nvSpPr>
        <p:spPr bwMode="black">
          <a:xfrm>
            <a:off x="775385" y="1785600"/>
            <a:ext cx="6087877" cy="3286800"/>
          </a:xfrm>
          <a:prstGeom prst="rect">
            <a:avLst/>
          </a:prstGeom>
        </p:spPr>
        <p:txBody>
          <a:bodyPr anchor="ctr">
            <a:noAutofit/>
          </a:bodyPr>
          <a:lstStyle>
            <a:lvl1pPr>
              <a:defRPr sz="3200">
                <a:solidFill>
                  <a:schemeClr val="bg1"/>
                </a:solidFill>
                <a:latin typeface="+mj-lt"/>
                <a:sym typeface="Trebuchet MS" panose="020B0603020202020204" pitchFamily="34" charset="0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1" name="FooterSimple" hidden="1"/>
          <p:cNvSpPr txBox="1"/>
          <p:nvPr userDrawn="1">
            <p:custDataLst>
              <p:tags r:id="rId1"/>
            </p:custDataLst>
          </p:nvPr>
        </p:nvSpPr>
        <p:spPr>
          <a:xfrm rot="16200000">
            <a:off x="10500711" y="5117885"/>
            <a:ext cx="2743200" cy="96950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ru-RU" sz="700">
                <a:solidFill>
                  <a:schemeClr val="bg1">
                    <a:lumMod val="50000"/>
                  </a:schemeClr>
                </a:solidFill>
                <a:latin typeface="+mn-lt"/>
                <a:sym typeface="Trebuchet MS" panose="020B0603020202020204" pitchFamily="34" charset="0"/>
              </a:rPr>
              <a:t>11 Видение и основные направления.pptx</a:t>
            </a:r>
            <a:endParaRPr lang="en-US" sz="700" dirty="0">
              <a:solidFill>
                <a:schemeClr val="bg1">
                  <a:lumMod val="50000"/>
                </a:schemeClr>
              </a:solidFill>
              <a:latin typeface="+mn-lt"/>
              <a:sym typeface="Trebuchet MS" panose="020B0603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y slice heading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anelGray"/>
          <p:cNvSpPr/>
          <p:nvPr userDrawn="1"/>
        </p:nvSpPr>
        <p:spPr bwMode="ltGray">
          <a:xfrm>
            <a:off x="1" y="1"/>
            <a:ext cx="4736827" cy="6859309"/>
          </a:xfrm>
          <a:prstGeom prst="rect">
            <a:avLst/>
          </a:prstGeom>
          <a:solidFill>
            <a:srgbClr val="F2F2F2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noAutofit/>
          </a:bodyPr>
          <a:lstStyle/>
          <a:p>
            <a:pPr algn="l">
              <a:lnSpc>
                <a:spcPct val="90000"/>
              </a:lnSpc>
              <a:spcAft>
                <a:spcPts val="1000"/>
              </a:spcAft>
            </a:pPr>
            <a:endParaRPr lang="en-US" sz="120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9738831" y="6405036"/>
            <a:ext cx="1271631" cy="153888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  <a:sym typeface="Trebuchet MS" panose="020B0603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1" name="FooterSimple" hidden="1"/>
          <p:cNvSpPr txBox="1"/>
          <p:nvPr userDrawn="1">
            <p:custDataLst>
              <p:tags r:id="rId1"/>
            </p:custDataLst>
          </p:nvPr>
        </p:nvSpPr>
        <p:spPr>
          <a:xfrm rot="16200000">
            <a:off x="10500711" y="5117885"/>
            <a:ext cx="2743200" cy="96950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ru-RU" sz="700">
                <a:solidFill>
                  <a:schemeClr val="bg1">
                    <a:lumMod val="50000"/>
                  </a:schemeClr>
                </a:solidFill>
                <a:latin typeface="+mn-lt"/>
                <a:sym typeface="Trebuchet MS" panose="020B0603020202020204" pitchFamily="34" charset="0"/>
              </a:rPr>
              <a:t>11 Видение и основные направления.pptx</a:t>
            </a:r>
            <a:endParaRPr lang="en-US" sz="700" dirty="0">
              <a:solidFill>
                <a:schemeClr val="bg1">
                  <a:lumMod val="50000"/>
                </a:schemeClr>
              </a:solidFill>
              <a:latin typeface="+mn-lt"/>
              <a:sym typeface="Trebuchet MS" panose="020B0603020202020204" pitchFamily="34" charset="0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 bwMode="ltGray">
          <a:xfrm>
            <a:off x="775384" y="1544274"/>
            <a:ext cx="3359506" cy="1495794"/>
          </a:xfrm>
          <a:noFill/>
        </p:spPr>
        <p:txBody>
          <a:bodyPr wrap="square" lIns="0" tIns="0" rIns="320040" bIns="0" anchor="b">
            <a:noAutofit/>
          </a:bodyPr>
          <a:lstStyle>
            <a:lvl1pPr>
              <a:defRPr sz="280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. Left arrow">
    <p:bg>
      <p:bgPr>
        <a:gradFill>
          <a:gsLst>
            <a:gs pos="0">
              <a:schemeClr val="tx2"/>
            </a:gs>
            <a:gs pos="100000">
              <a:schemeClr val="accent2"/>
            </a:gs>
          </a:gsLst>
          <a:lin ang="81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" name="Shadow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4618" y="3594368"/>
            <a:ext cx="1680308" cy="3382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5" name="ArrowPanelWhite"/>
          <p:cNvSpPr/>
          <p:nvPr userDrawn="1"/>
        </p:nvSpPr>
        <p:spPr bwMode="ltGray">
          <a:xfrm>
            <a:off x="0" y="0"/>
            <a:ext cx="4132246" cy="6859310"/>
          </a:xfrm>
          <a:custGeom>
            <a:avLst/>
            <a:gdLst>
              <a:gd name="connsiteX0" fmla="*/ 0 w 3357450"/>
              <a:gd name="connsiteY0" fmla="*/ 0 h 6859310"/>
              <a:gd name="connsiteX1" fmla="*/ 255600 w 3357450"/>
              <a:gd name="connsiteY1" fmla="*/ 0 h 6859310"/>
              <a:gd name="connsiteX2" fmla="*/ 255600 w 3357450"/>
              <a:gd name="connsiteY2" fmla="*/ 1310 h 6859310"/>
              <a:gd name="connsiteX3" fmla="*/ 2534071 w 3357450"/>
              <a:gd name="connsiteY3" fmla="*/ 1310 h 6859310"/>
              <a:gd name="connsiteX4" fmla="*/ 3357450 w 3357450"/>
              <a:gd name="connsiteY4" fmla="*/ 3430310 h 6859310"/>
              <a:gd name="connsiteX5" fmla="*/ 2534071 w 3357450"/>
              <a:gd name="connsiteY5" fmla="*/ 6859310 h 6859310"/>
              <a:gd name="connsiteX6" fmla="*/ 3600 w 3357450"/>
              <a:gd name="connsiteY6" fmla="*/ 6859310 h 6859310"/>
              <a:gd name="connsiteX7" fmla="*/ 3600 w 3357450"/>
              <a:gd name="connsiteY7" fmla="*/ 6858000 h 6859310"/>
              <a:gd name="connsiteX8" fmla="*/ 0 w 3357450"/>
              <a:gd name="connsiteY8" fmla="*/ 6858000 h 68593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357450" h="6859310">
                <a:moveTo>
                  <a:pt x="0" y="0"/>
                </a:moveTo>
                <a:lnTo>
                  <a:pt x="255600" y="0"/>
                </a:lnTo>
                <a:lnTo>
                  <a:pt x="255600" y="1310"/>
                </a:lnTo>
                <a:lnTo>
                  <a:pt x="2534071" y="1310"/>
                </a:lnTo>
                <a:lnTo>
                  <a:pt x="3357450" y="3430310"/>
                </a:lnTo>
                <a:lnTo>
                  <a:pt x="2534071" y="6859310"/>
                </a:lnTo>
                <a:lnTo>
                  <a:pt x="3600" y="6859310"/>
                </a:lnTo>
                <a:lnTo>
                  <a:pt x="36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/>
            <a:endParaRPr lang="en-US" sz="1200" dirty="0">
              <a:solidFill>
                <a:schemeClr val="bg1"/>
              </a:solidFill>
              <a:latin typeface="+mn-lt"/>
              <a:sym typeface="Trebuchet MS" panose="020B0603020202020204" pitchFamily="34" charset="0"/>
            </a:endParaRPr>
          </a:p>
        </p:txBody>
      </p:sp>
      <p:sp>
        <p:nvSpPr>
          <p:cNvPr id="18" name="Page"/>
          <p:cNvSpPr txBox="1"/>
          <p:nvPr userDrawn="1"/>
        </p:nvSpPr>
        <p:spPr>
          <a:xfrm>
            <a:off x="11019324" y="6405036"/>
            <a:ext cx="381001" cy="153888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DFCF27A5-1A5B-48D3-A060-2758FFBB1ADD}" type="slidenum">
              <a:rPr lang="en-US" sz="1000" kern="1200" smtClean="0">
                <a:solidFill>
                  <a:schemeClr val="bg1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rPr>
              <a:t>‹#›</a:t>
            </a:fld>
            <a:endParaRPr lang="en-US" sz="1000" kern="1200" dirty="0">
              <a:solidFill>
                <a:schemeClr val="bg1"/>
              </a:solidFill>
              <a:latin typeface="+mn-lt"/>
              <a:ea typeface="+mn-ea"/>
              <a:cs typeface="+mn-cs"/>
              <a:sym typeface="Trebuchet MS" panose="020B0603020202020204" pitchFamily="34" charset="0"/>
            </a:endParaRPr>
          </a:p>
        </p:txBody>
      </p:sp>
      <p:sp>
        <p:nvSpPr>
          <p:cNvPr id="13" name="Date Placeholder 4"/>
          <p:cNvSpPr>
            <a:spLocks noGrp="1"/>
          </p:cNvSpPr>
          <p:nvPr>
            <p:ph type="dt" sz="half" idx="10"/>
          </p:nvPr>
        </p:nvSpPr>
        <p:spPr>
          <a:xfrm>
            <a:off x="9738831" y="6405036"/>
            <a:ext cx="1271631" cy="15388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+mn-lt"/>
                <a:sym typeface="Trebuchet MS" panose="020B0603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20" name="Title 2"/>
          <p:cNvSpPr>
            <a:spLocks noGrp="1"/>
          </p:cNvSpPr>
          <p:nvPr>
            <p:ph type="title" hasCustomPrompt="1"/>
          </p:nvPr>
        </p:nvSpPr>
        <p:spPr>
          <a:xfrm>
            <a:off x="775385" y="2771846"/>
            <a:ext cx="2441354" cy="1314311"/>
          </a:xfrm>
          <a:prstGeom prst="rect">
            <a:avLst/>
          </a:prstGeom>
        </p:spPr>
        <p:txBody>
          <a:bodyPr anchor="ctr">
            <a:noAutofit/>
          </a:bodyPr>
          <a:lstStyle>
            <a:lvl1pPr>
              <a:defRPr sz="2400">
                <a:solidFill>
                  <a:schemeClr val="tx2"/>
                </a:solidFill>
                <a:latin typeface="+mj-lt"/>
                <a:sym typeface="Trebuchet MS" panose="020B0603020202020204" pitchFamily="34" charset="0"/>
              </a:defRPr>
            </a:lvl1pPr>
          </a:lstStyle>
          <a:p>
            <a:r>
              <a:rPr lang="en-US" dirty="0">
                <a:solidFill>
                  <a:schemeClr val="tx2"/>
                </a:solidFill>
              </a:rPr>
              <a:t>Click to add title</a:t>
            </a:r>
          </a:p>
        </p:txBody>
      </p:sp>
      <p:sp>
        <p:nvSpPr>
          <p:cNvPr id="10" name="FooterSimple" hidden="1"/>
          <p:cNvSpPr txBox="1"/>
          <p:nvPr userDrawn="1">
            <p:custDataLst>
              <p:tags r:id="rId1"/>
            </p:custDataLst>
          </p:nvPr>
        </p:nvSpPr>
        <p:spPr>
          <a:xfrm rot="16200000">
            <a:off x="10500711" y="5117885"/>
            <a:ext cx="2743200" cy="96950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ru-RU" sz="700">
                <a:solidFill>
                  <a:schemeClr val="bg1"/>
                </a:solidFill>
                <a:latin typeface="+mn-lt"/>
                <a:sym typeface="Trebuchet MS" panose="020B0603020202020204" pitchFamily="34" charset="0"/>
              </a:rPr>
              <a:t>11 Видение и основные направления.pptx</a:t>
            </a:r>
            <a:endParaRPr lang="en-US" sz="700" dirty="0">
              <a:solidFill>
                <a:schemeClr val="bg1"/>
              </a:solidFill>
              <a:latin typeface="+mn-lt"/>
              <a:sym typeface="Trebuchet MS" panose="020B0603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. Green left arrow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ArrowPanelWhite"/>
          <p:cNvSpPr/>
          <p:nvPr userDrawn="1"/>
        </p:nvSpPr>
        <p:spPr bwMode="ltGray">
          <a:xfrm>
            <a:off x="0" y="0"/>
            <a:ext cx="4132246" cy="6859310"/>
          </a:xfrm>
          <a:custGeom>
            <a:avLst/>
            <a:gdLst>
              <a:gd name="connsiteX0" fmla="*/ 0 w 3357450"/>
              <a:gd name="connsiteY0" fmla="*/ 0 h 6859310"/>
              <a:gd name="connsiteX1" fmla="*/ 255600 w 3357450"/>
              <a:gd name="connsiteY1" fmla="*/ 0 h 6859310"/>
              <a:gd name="connsiteX2" fmla="*/ 255600 w 3357450"/>
              <a:gd name="connsiteY2" fmla="*/ 1310 h 6859310"/>
              <a:gd name="connsiteX3" fmla="*/ 2534071 w 3357450"/>
              <a:gd name="connsiteY3" fmla="*/ 1310 h 6859310"/>
              <a:gd name="connsiteX4" fmla="*/ 3357450 w 3357450"/>
              <a:gd name="connsiteY4" fmla="*/ 3430310 h 6859310"/>
              <a:gd name="connsiteX5" fmla="*/ 2534071 w 3357450"/>
              <a:gd name="connsiteY5" fmla="*/ 6859310 h 6859310"/>
              <a:gd name="connsiteX6" fmla="*/ 3600 w 3357450"/>
              <a:gd name="connsiteY6" fmla="*/ 6859310 h 6859310"/>
              <a:gd name="connsiteX7" fmla="*/ 3600 w 3357450"/>
              <a:gd name="connsiteY7" fmla="*/ 6858000 h 6859310"/>
              <a:gd name="connsiteX8" fmla="*/ 0 w 3357450"/>
              <a:gd name="connsiteY8" fmla="*/ 6858000 h 68593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357450" h="6859310">
                <a:moveTo>
                  <a:pt x="0" y="0"/>
                </a:moveTo>
                <a:lnTo>
                  <a:pt x="255600" y="0"/>
                </a:lnTo>
                <a:lnTo>
                  <a:pt x="255600" y="1310"/>
                </a:lnTo>
                <a:lnTo>
                  <a:pt x="2534071" y="1310"/>
                </a:lnTo>
                <a:lnTo>
                  <a:pt x="3357450" y="3430310"/>
                </a:lnTo>
                <a:lnTo>
                  <a:pt x="2534071" y="6859310"/>
                </a:lnTo>
                <a:lnTo>
                  <a:pt x="3600" y="6859310"/>
                </a:lnTo>
                <a:lnTo>
                  <a:pt x="3600" y="6858000"/>
                </a:lnTo>
                <a:lnTo>
                  <a:pt x="0" y="6858000"/>
                </a:lnTo>
                <a:close/>
              </a:path>
            </a:pathLst>
          </a:custGeom>
          <a:gradFill>
            <a:gsLst>
              <a:gs pos="0">
                <a:schemeClr val="tx2"/>
              </a:gs>
              <a:gs pos="100000">
                <a:schemeClr val="accent2"/>
              </a:gs>
            </a:gsLst>
            <a:lin ang="81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/>
            <a:endParaRPr lang="en-US" sz="1200" dirty="0">
              <a:solidFill>
                <a:schemeClr val="bg1"/>
              </a:solidFill>
              <a:latin typeface="+mn-lt"/>
              <a:sym typeface="Trebuchet MS" panose="020B0603020202020204" pitchFamily="34" charset="0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>
          <a:xfrm>
            <a:off x="775385" y="2771846"/>
            <a:ext cx="2441354" cy="1314311"/>
          </a:xfrm>
        </p:spPr>
        <p:txBody>
          <a:bodyPr anchor="ctr" anchorCtr="0">
            <a:noAutofit/>
          </a:bodyPr>
          <a:lstStyle>
            <a:lvl1pPr>
              <a:defRPr sz="28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4" name="Page"/>
          <p:cNvSpPr txBox="1"/>
          <p:nvPr userDrawn="1"/>
        </p:nvSpPr>
        <p:spPr>
          <a:xfrm>
            <a:off x="11019324" y="6405036"/>
            <a:ext cx="381001" cy="153888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DFCF27A5-1A5B-48D3-A060-2758FFBB1ADD}" type="slidenum">
              <a:rPr lang="en-US" sz="1000" kern="1200" smtClean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rPr>
              <a:t>‹#›</a:t>
            </a:fld>
            <a:endParaRPr lang="en-US" sz="1000" kern="1200" dirty="0">
              <a:solidFill>
                <a:schemeClr val="bg1">
                  <a:lumMod val="50000"/>
                </a:schemeClr>
              </a:solidFill>
              <a:latin typeface="+mn-lt"/>
              <a:ea typeface="+mn-ea"/>
              <a:cs typeface="+mn-cs"/>
              <a:sym typeface="Trebuchet MS" panose="020B0603020202020204" pitchFamily="34" charset="0"/>
            </a:endParaRPr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2"/>
          </p:nvPr>
        </p:nvSpPr>
        <p:spPr>
          <a:xfrm>
            <a:off x="9738831" y="6405036"/>
            <a:ext cx="1271631" cy="153888"/>
          </a:xfrm>
          <a:prstGeom prst="rect">
            <a:avLst/>
          </a:prstGeom>
        </p:spPr>
        <p:txBody>
          <a:bodyPr vert="horz" wrap="square" lIns="0" tIns="0" rIns="0" bIns="0" rtlCol="0" anchor="b">
            <a:spAutoFit/>
          </a:bodyPr>
          <a:lstStyle>
            <a:lvl1pPr algn="r">
              <a:defRPr sz="1000">
                <a:solidFill>
                  <a:schemeClr val="bg1">
                    <a:lumMod val="50000"/>
                  </a:schemeClr>
                </a:solidFill>
                <a:latin typeface="+mn-lt"/>
                <a:sym typeface="Trebuchet MS" panose="020B0603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6" name="FooterSimple" hidden="1"/>
          <p:cNvSpPr txBox="1"/>
          <p:nvPr userDrawn="1">
            <p:custDataLst>
              <p:tags r:id="rId1"/>
            </p:custDataLst>
          </p:nvPr>
        </p:nvSpPr>
        <p:spPr>
          <a:xfrm rot="16200000">
            <a:off x="10500711" y="5117885"/>
            <a:ext cx="2743200" cy="96950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ru-RU" sz="700">
                <a:solidFill>
                  <a:schemeClr val="bg1">
                    <a:lumMod val="50000"/>
                  </a:schemeClr>
                </a:solidFill>
                <a:latin typeface="+mn-lt"/>
                <a:sym typeface="Trebuchet MS" panose="020B0603020202020204" pitchFamily="34" charset="0"/>
              </a:rPr>
              <a:t>11 Видение и основные направления.pptx</a:t>
            </a:r>
            <a:endParaRPr lang="en-US" sz="700" dirty="0">
              <a:solidFill>
                <a:schemeClr val="bg1">
                  <a:lumMod val="50000"/>
                </a:schemeClr>
              </a:solidFill>
              <a:latin typeface="+mn-lt"/>
              <a:sym typeface="Trebuchet MS" panose="020B0603020202020204" pitchFamily="34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 rotWithShape="1"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216" b="7716"/>
          <a:stretch>
            <a:fillRect/>
          </a:stretch>
        </p:blipFill>
        <p:spPr>
          <a:xfrm rot="120000">
            <a:off x="1734732" y="3402829"/>
            <a:ext cx="3316512" cy="346174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. Arrow one third">
    <p:bg>
      <p:bgPr>
        <a:gradFill>
          <a:gsLst>
            <a:gs pos="0">
              <a:schemeClr val="tx2"/>
            </a:gs>
            <a:gs pos="100000">
              <a:schemeClr val="accent2"/>
            </a:gs>
          </a:gsLst>
          <a:lin ang="81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" name="Shadow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1923" y="3395663"/>
            <a:ext cx="1598246" cy="3571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4" name="ArrowPanelWhite"/>
          <p:cNvSpPr>
            <a:spLocks noChangeArrowheads="1"/>
          </p:cNvSpPr>
          <p:nvPr userDrawn="1"/>
        </p:nvSpPr>
        <p:spPr bwMode="auto">
          <a:xfrm>
            <a:off x="-1" y="0"/>
            <a:ext cx="5491025" cy="6858000"/>
          </a:xfrm>
          <a:custGeom>
            <a:avLst/>
            <a:gdLst>
              <a:gd name="connsiteX0" fmla="*/ 0 w 4461458"/>
              <a:gd name="connsiteY0" fmla="*/ 0 h 6858000"/>
              <a:gd name="connsiteX1" fmla="*/ 7374 w 4461458"/>
              <a:gd name="connsiteY1" fmla="*/ 0 h 6858000"/>
              <a:gd name="connsiteX2" fmla="*/ 267399 w 4461458"/>
              <a:gd name="connsiteY2" fmla="*/ 0 h 6858000"/>
              <a:gd name="connsiteX3" fmla="*/ 3759269 w 4461458"/>
              <a:gd name="connsiteY3" fmla="*/ 0 h 6858000"/>
              <a:gd name="connsiteX4" fmla="*/ 4461458 w 4461458"/>
              <a:gd name="connsiteY4" fmla="*/ 3429000 h 6858000"/>
              <a:gd name="connsiteX5" fmla="*/ 3759269 w 4461458"/>
              <a:gd name="connsiteY5" fmla="*/ 6858000 h 6858000"/>
              <a:gd name="connsiteX6" fmla="*/ 267399 w 4461458"/>
              <a:gd name="connsiteY6" fmla="*/ 6858000 h 6858000"/>
              <a:gd name="connsiteX7" fmla="*/ 7374 w 4461458"/>
              <a:gd name="connsiteY7" fmla="*/ 6858000 h 6858000"/>
              <a:gd name="connsiteX8" fmla="*/ 0 w 4461458"/>
              <a:gd name="connsiteY8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461458" h="6858000">
                <a:moveTo>
                  <a:pt x="0" y="0"/>
                </a:moveTo>
                <a:lnTo>
                  <a:pt x="7374" y="0"/>
                </a:lnTo>
                <a:lnTo>
                  <a:pt x="267399" y="0"/>
                </a:lnTo>
                <a:lnTo>
                  <a:pt x="3759269" y="0"/>
                </a:lnTo>
                <a:lnTo>
                  <a:pt x="4461458" y="3429000"/>
                </a:lnTo>
                <a:lnTo>
                  <a:pt x="3759269" y="6858000"/>
                </a:lnTo>
                <a:lnTo>
                  <a:pt x="267399" y="6858000"/>
                </a:lnTo>
                <a:lnTo>
                  <a:pt x="7374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/>
            <a:endParaRPr lang="en-US" sz="1200">
              <a:solidFill>
                <a:schemeClr val="bg1"/>
              </a:solidFill>
              <a:latin typeface="+mn-lt"/>
            </a:endParaRPr>
          </a:p>
        </p:txBody>
      </p:sp>
      <p:sp>
        <p:nvSpPr>
          <p:cNvPr id="9" name="Page"/>
          <p:cNvSpPr txBox="1"/>
          <p:nvPr userDrawn="1"/>
        </p:nvSpPr>
        <p:spPr>
          <a:xfrm>
            <a:off x="11019324" y="6405036"/>
            <a:ext cx="381001" cy="153888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DFCF27A5-1A5B-48D3-A060-2758FFBB1ADD}" type="slidenum">
              <a:rPr lang="en-US" sz="1000" kern="1200" smtClean="0">
                <a:solidFill>
                  <a:schemeClr val="bg1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rPr>
              <a:t>‹#›</a:t>
            </a:fld>
            <a:endParaRPr lang="en-US" sz="800" kern="1200">
              <a:solidFill>
                <a:schemeClr val="bg1"/>
              </a:solidFill>
              <a:latin typeface="+mn-lt"/>
              <a:ea typeface="+mn-ea"/>
              <a:cs typeface="+mn-cs"/>
              <a:sym typeface="Trebuchet MS" panose="020B0603020202020204" pitchFamily="34" charset="0"/>
            </a:endParaRPr>
          </a:p>
        </p:txBody>
      </p:sp>
      <p:sp>
        <p:nvSpPr>
          <p:cNvPr id="10" name="Date Placeholder 7"/>
          <p:cNvSpPr>
            <a:spLocks noGrp="1"/>
          </p:cNvSpPr>
          <p:nvPr>
            <p:ph type="dt" sz="half" idx="11"/>
          </p:nvPr>
        </p:nvSpPr>
        <p:spPr>
          <a:xfrm>
            <a:off x="9738831" y="6405036"/>
            <a:ext cx="1271631" cy="15388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+mn-lt"/>
                <a:sym typeface="Trebuchet MS" panose="020B0603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20" name="Title 1"/>
          <p:cNvSpPr>
            <a:spLocks noGrp="1"/>
          </p:cNvSpPr>
          <p:nvPr>
            <p:ph type="title" hasCustomPrompt="1"/>
          </p:nvPr>
        </p:nvSpPr>
        <p:spPr>
          <a:xfrm>
            <a:off x="775385" y="1785600"/>
            <a:ext cx="3956677" cy="3286800"/>
          </a:xfrm>
          <a:prstGeom prst="rect">
            <a:avLst/>
          </a:prstGeom>
        </p:spPr>
        <p:txBody>
          <a:bodyPr anchor="ctr">
            <a:noAutofit/>
          </a:bodyPr>
          <a:lstStyle>
            <a:lvl1pPr>
              <a:defRPr sz="3200" b="0">
                <a:solidFill>
                  <a:schemeClr val="tx2"/>
                </a:solidFill>
                <a:latin typeface="+mj-lt"/>
                <a:sym typeface="Trebuchet MS" panose="020B0603020202020204" pitchFamily="34" charset="0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2" name="FooterSimple" hidden="1"/>
          <p:cNvSpPr txBox="1"/>
          <p:nvPr userDrawn="1">
            <p:custDataLst>
              <p:tags r:id="rId1"/>
            </p:custDataLst>
          </p:nvPr>
        </p:nvSpPr>
        <p:spPr>
          <a:xfrm rot="16200000">
            <a:off x="10500711" y="5117885"/>
            <a:ext cx="2743200" cy="96950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ru-RU" sz="700">
                <a:solidFill>
                  <a:schemeClr val="bg1"/>
                </a:solidFill>
                <a:latin typeface="+mn-lt"/>
                <a:sym typeface="Trebuchet MS" panose="020B0603020202020204" pitchFamily="34" charset="0"/>
              </a:rPr>
              <a:t>11 Видение и основные направления.pptx</a:t>
            </a:r>
            <a:endParaRPr lang="en-US" sz="700" dirty="0">
              <a:solidFill>
                <a:schemeClr val="bg1"/>
              </a:solidFill>
              <a:latin typeface="+mn-lt"/>
              <a:sym typeface="Trebuchet MS" panose="020B0603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. Green arrow one thir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ArrowPanelWhite"/>
          <p:cNvSpPr>
            <a:spLocks noChangeArrowheads="1"/>
          </p:cNvSpPr>
          <p:nvPr userDrawn="1"/>
        </p:nvSpPr>
        <p:spPr bwMode="auto">
          <a:xfrm>
            <a:off x="-1" y="0"/>
            <a:ext cx="5491025" cy="6858000"/>
          </a:xfrm>
          <a:custGeom>
            <a:avLst/>
            <a:gdLst>
              <a:gd name="connsiteX0" fmla="*/ 0 w 4461458"/>
              <a:gd name="connsiteY0" fmla="*/ 0 h 6858000"/>
              <a:gd name="connsiteX1" fmla="*/ 7374 w 4461458"/>
              <a:gd name="connsiteY1" fmla="*/ 0 h 6858000"/>
              <a:gd name="connsiteX2" fmla="*/ 267399 w 4461458"/>
              <a:gd name="connsiteY2" fmla="*/ 0 h 6858000"/>
              <a:gd name="connsiteX3" fmla="*/ 3759269 w 4461458"/>
              <a:gd name="connsiteY3" fmla="*/ 0 h 6858000"/>
              <a:gd name="connsiteX4" fmla="*/ 4461458 w 4461458"/>
              <a:gd name="connsiteY4" fmla="*/ 3429000 h 6858000"/>
              <a:gd name="connsiteX5" fmla="*/ 3759269 w 4461458"/>
              <a:gd name="connsiteY5" fmla="*/ 6858000 h 6858000"/>
              <a:gd name="connsiteX6" fmla="*/ 267399 w 4461458"/>
              <a:gd name="connsiteY6" fmla="*/ 6858000 h 6858000"/>
              <a:gd name="connsiteX7" fmla="*/ 7374 w 4461458"/>
              <a:gd name="connsiteY7" fmla="*/ 6858000 h 6858000"/>
              <a:gd name="connsiteX8" fmla="*/ 0 w 4461458"/>
              <a:gd name="connsiteY8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461458" h="6858000">
                <a:moveTo>
                  <a:pt x="0" y="0"/>
                </a:moveTo>
                <a:lnTo>
                  <a:pt x="7374" y="0"/>
                </a:lnTo>
                <a:lnTo>
                  <a:pt x="267399" y="0"/>
                </a:lnTo>
                <a:lnTo>
                  <a:pt x="3759269" y="0"/>
                </a:lnTo>
                <a:lnTo>
                  <a:pt x="4461458" y="3429000"/>
                </a:lnTo>
                <a:lnTo>
                  <a:pt x="3759269" y="6858000"/>
                </a:lnTo>
                <a:lnTo>
                  <a:pt x="267399" y="6858000"/>
                </a:lnTo>
                <a:lnTo>
                  <a:pt x="7374" y="6858000"/>
                </a:lnTo>
                <a:lnTo>
                  <a:pt x="0" y="6858000"/>
                </a:lnTo>
                <a:close/>
              </a:path>
            </a:pathLst>
          </a:custGeom>
          <a:gradFill>
            <a:gsLst>
              <a:gs pos="0">
                <a:schemeClr val="tx2"/>
              </a:gs>
              <a:gs pos="100000">
                <a:schemeClr val="accent2"/>
              </a:gs>
            </a:gsLst>
            <a:lin ang="81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/>
            <a:endParaRPr lang="en-US" sz="1200">
              <a:solidFill>
                <a:schemeClr val="bg1"/>
              </a:solidFill>
              <a:latin typeface="+mn-lt"/>
            </a:endParaRPr>
          </a:p>
        </p:txBody>
      </p:sp>
      <p:sp>
        <p:nvSpPr>
          <p:cNvPr id="20" name="Title 1"/>
          <p:cNvSpPr>
            <a:spLocks noGrp="1"/>
          </p:cNvSpPr>
          <p:nvPr>
            <p:ph type="title" hasCustomPrompt="1"/>
          </p:nvPr>
        </p:nvSpPr>
        <p:spPr>
          <a:xfrm>
            <a:off x="775385" y="1785600"/>
            <a:ext cx="3956677" cy="3286800"/>
          </a:xfrm>
          <a:prstGeom prst="rect">
            <a:avLst/>
          </a:prstGeom>
        </p:spPr>
        <p:txBody>
          <a:bodyPr anchor="ctr">
            <a:noAutofit/>
          </a:bodyPr>
          <a:lstStyle>
            <a:lvl1pPr>
              <a:defRPr sz="3200" b="0">
                <a:solidFill>
                  <a:srgbClr val="FFFFFF"/>
                </a:solidFill>
                <a:latin typeface="+mj-lt"/>
                <a:sym typeface="Trebuchet MS" panose="020B0603020202020204" pitchFamily="34" charset="0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3" name="Page"/>
          <p:cNvSpPr txBox="1"/>
          <p:nvPr userDrawn="1"/>
        </p:nvSpPr>
        <p:spPr>
          <a:xfrm>
            <a:off x="11019324" y="6405036"/>
            <a:ext cx="381001" cy="153888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DFCF27A5-1A5B-48D3-A060-2758FFBB1ADD}" type="slidenum">
              <a:rPr lang="en-US" sz="1000" kern="1200" smtClean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rPr>
              <a:t>‹#›</a:t>
            </a:fld>
            <a:endParaRPr lang="en-US" sz="1000" kern="1200" dirty="0">
              <a:solidFill>
                <a:schemeClr val="bg1">
                  <a:lumMod val="50000"/>
                </a:schemeClr>
              </a:solidFill>
              <a:latin typeface="+mn-lt"/>
              <a:ea typeface="+mn-ea"/>
              <a:cs typeface="+mn-cs"/>
              <a:sym typeface="Trebuchet MS" panose="020B0603020202020204" pitchFamily="34" charset="0"/>
            </a:endParaRPr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2"/>
          </p:nvPr>
        </p:nvSpPr>
        <p:spPr>
          <a:xfrm>
            <a:off x="9738831" y="6405036"/>
            <a:ext cx="1271631" cy="153888"/>
          </a:xfrm>
          <a:prstGeom prst="rect">
            <a:avLst/>
          </a:prstGeom>
        </p:spPr>
        <p:txBody>
          <a:bodyPr vert="horz" wrap="square" lIns="0" tIns="0" rIns="0" bIns="0" rtlCol="0" anchor="b">
            <a:spAutoFit/>
          </a:bodyPr>
          <a:lstStyle>
            <a:lvl1pPr algn="r">
              <a:defRPr sz="1000">
                <a:solidFill>
                  <a:schemeClr val="bg1">
                    <a:lumMod val="50000"/>
                  </a:schemeClr>
                </a:solidFill>
                <a:latin typeface="+mn-lt"/>
                <a:sym typeface="Trebuchet MS" panose="020B0603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6" name="FooterSimple" hidden="1"/>
          <p:cNvSpPr txBox="1"/>
          <p:nvPr userDrawn="1">
            <p:custDataLst>
              <p:tags r:id="rId1"/>
            </p:custDataLst>
          </p:nvPr>
        </p:nvSpPr>
        <p:spPr>
          <a:xfrm rot="16200000">
            <a:off x="10500711" y="5117885"/>
            <a:ext cx="2743200" cy="96950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ru-RU" sz="700">
                <a:solidFill>
                  <a:schemeClr val="bg1">
                    <a:lumMod val="50000"/>
                  </a:schemeClr>
                </a:solidFill>
                <a:latin typeface="+mn-lt"/>
                <a:sym typeface="Trebuchet MS" panose="020B0603020202020204" pitchFamily="34" charset="0"/>
              </a:rPr>
              <a:t>11 Видение и основные направления.pptx</a:t>
            </a:r>
            <a:endParaRPr lang="en-US" sz="700" dirty="0">
              <a:solidFill>
                <a:schemeClr val="bg1">
                  <a:lumMod val="50000"/>
                </a:schemeClr>
              </a:solidFill>
              <a:latin typeface="+mn-lt"/>
              <a:sym typeface="Trebuchet MS" panose="020B0603020202020204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 rotWithShape="1"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562" b="6867"/>
          <a:stretch>
            <a:fillRect/>
          </a:stretch>
        </p:blipFill>
        <p:spPr>
          <a:xfrm>
            <a:off x="3181073" y="3416300"/>
            <a:ext cx="3316512" cy="34417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. Arrow half">
    <p:bg>
      <p:bgPr>
        <a:gradFill>
          <a:gsLst>
            <a:gs pos="0">
              <a:schemeClr val="tx2"/>
            </a:gs>
            <a:gs pos="100000">
              <a:schemeClr val="accent2"/>
            </a:gs>
          </a:gsLst>
          <a:lin ang="81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1"/>
            </p:custDataLst>
          </p:nvPr>
        </p:nvGraphicFramePr>
        <p:xfrm>
          <a:off x="1590" y="1590"/>
          <a:ext cx="158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Слайд think-cell" r:id="rId4" imgW="12700" imgH="12700" progId="TCLayout.ActiveDocument.1">
                  <p:embed/>
                </p:oleObj>
              </mc:Choice>
              <mc:Fallback>
                <p:oleObj name="Слайд think-cell" r:id="rId4" imgW="12700" imgH="12700" progId="TCLayout.ActiveDocument.1">
                  <p:embed/>
                  <p:pic>
                    <p:nvPicPr>
                      <p:cNvPr id="0" name="Object 1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90" y="1590"/>
                        <a:ext cx="1586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1" name="Shadow"/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3863" y="3594368"/>
            <a:ext cx="1680308" cy="3382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2" name="ArrowPanelWhite"/>
          <p:cNvSpPr/>
          <p:nvPr userDrawn="1"/>
        </p:nvSpPr>
        <p:spPr bwMode="white">
          <a:xfrm>
            <a:off x="3" y="0"/>
            <a:ext cx="6425909" cy="6858000"/>
          </a:xfrm>
          <a:custGeom>
            <a:avLst/>
            <a:gdLst>
              <a:gd name="connsiteX0" fmla="*/ 0 w 5221051"/>
              <a:gd name="connsiteY0" fmla="*/ 0 h 6858000"/>
              <a:gd name="connsiteX1" fmla="*/ 4397672 w 5221051"/>
              <a:gd name="connsiteY1" fmla="*/ 0 h 6858000"/>
              <a:gd name="connsiteX2" fmla="*/ 5221051 w 5221051"/>
              <a:gd name="connsiteY2" fmla="*/ 3429000 h 6858000"/>
              <a:gd name="connsiteX3" fmla="*/ 4397672 w 5221051"/>
              <a:gd name="connsiteY3" fmla="*/ 6858000 h 6858000"/>
              <a:gd name="connsiteX4" fmla="*/ 0 w 5221051"/>
              <a:gd name="connsiteY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221051" h="6858000">
                <a:moveTo>
                  <a:pt x="0" y="0"/>
                </a:moveTo>
                <a:lnTo>
                  <a:pt x="4397672" y="0"/>
                </a:lnTo>
                <a:lnTo>
                  <a:pt x="5221051" y="3429000"/>
                </a:lnTo>
                <a:lnTo>
                  <a:pt x="4397672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>
              <a:lnSpc>
                <a:spcPct val="90000"/>
              </a:lnSpc>
              <a:spcAft>
                <a:spcPts val="1000"/>
              </a:spcAft>
            </a:pPr>
            <a:endParaRPr lang="en-US" sz="1200" dirty="0">
              <a:solidFill>
                <a:prstClr val="white"/>
              </a:solidFill>
              <a:latin typeface="+mn-lt"/>
              <a:sym typeface="Trebuchet MS" panose="020B0603020202020204" pitchFamily="34" charset="0"/>
            </a:endParaRPr>
          </a:p>
        </p:txBody>
      </p:sp>
      <p:sp>
        <p:nvSpPr>
          <p:cNvPr id="16" name="Page"/>
          <p:cNvSpPr txBox="1"/>
          <p:nvPr userDrawn="1"/>
        </p:nvSpPr>
        <p:spPr>
          <a:xfrm>
            <a:off x="11019324" y="6405036"/>
            <a:ext cx="381001" cy="153888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DFCF27A5-1A5B-48D3-A060-2758FFBB1ADD}" type="slidenum">
              <a:rPr lang="en-US" sz="1000" kern="1200" smtClean="0">
                <a:solidFill>
                  <a:schemeClr val="bg1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rPr>
              <a:t>‹#›</a:t>
            </a:fld>
            <a:endParaRPr lang="en-US" sz="1000" kern="1200">
              <a:solidFill>
                <a:schemeClr val="bg1"/>
              </a:solidFill>
              <a:latin typeface="+mn-lt"/>
              <a:ea typeface="+mn-ea"/>
              <a:cs typeface="+mn-cs"/>
              <a:sym typeface="Trebuchet MS" panose="020B0603020202020204" pitchFamily="34" charset="0"/>
            </a:endParaRPr>
          </a:p>
        </p:txBody>
      </p:sp>
      <p:sp>
        <p:nvSpPr>
          <p:cNvPr id="13" name="Date Placeholder 4"/>
          <p:cNvSpPr>
            <a:spLocks noGrp="1"/>
          </p:cNvSpPr>
          <p:nvPr>
            <p:ph type="dt" sz="half" idx="10"/>
          </p:nvPr>
        </p:nvSpPr>
        <p:spPr>
          <a:xfrm>
            <a:off x="9738831" y="6405036"/>
            <a:ext cx="1271631" cy="153888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+mn-lt"/>
                <a:sym typeface="Trebuchet MS" panose="020B0603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 hasCustomPrompt="1"/>
          </p:nvPr>
        </p:nvSpPr>
        <p:spPr>
          <a:xfrm>
            <a:off x="775386" y="622801"/>
            <a:ext cx="4550338" cy="332399"/>
          </a:xfrm>
          <a:prstGeom prst="rect">
            <a:avLst/>
          </a:prstGeom>
        </p:spPr>
        <p:txBody>
          <a:bodyPr/>
          <a:lstStyle>
            <a:lvl1pPr>
              <a:defRPr>
                <a:latin typeface="+mj-lt"/>
                <a:sym typeface="Trebuchet MS" panose="020B0603020202020204" pitchFamily="34" charset="0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1" name="FooterSimple" hidden="1"/>
          <p:cNvSpPr txBox="1"/>
          <p:nvPr userDrawn="1">
            <p:custDataLst>
              <p:tags r:id="rId2"/>
            </p:custDataLst>
          </p:nvPr>
        </p:nvSpPr>
        <p:spPr>
          <a:xfrm rot="16200000">
            <a:off x="10500711" y="5117885"/>
            <a:ext cx="2743200" cy="96950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ru-RU" sz="700">
                <a:solidFill>
                  <a:schemeClr val="bg1"/>
                </a:solidFill>
                <a:latin typeface="+mn-lt"/>
                <a:sym typeface="Trebuchet MS" panose="020B0603020202020204" pitchFamily="34" charset="0"/>
              </a:rPr>
              <a:t>11 Видение и основные направления.pptx</a:t>
            </a:r>
            <a:endParaRPr lang="en-US" sz="700" dirty="0">
              <a:solidFill>
                <a:schemeClr val="bg1"/>
              </a:solidFill>
              <a:latin typeface="+mn-lt"/>
              <a:sym typeface="Trebuchet MS" panose="020B0603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. Green arrow half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ArrowPanelWhite"/>
          <p:cNvSpPr/>
          <p:nvPr userDrawn="1"/>
        </p:nvSpPr>
        <p:spPr bwMode="white">
          <a:xfrm>
            <a:off x="3" y="0"/>
            <a:ext cx="6425909" cy="6858000"/>
          </a:xfrm>
          <a:custGeom>
            <a:avLst/>
            <a:gdLst>
              <a:gd name="connsiteX0" fmla="*/ 0 w 5221051"/>
              <a:gd name="connsiteY0" fmla="*/ 0 h 6858000"/>
              <a:gd name="connsiteX1" fmla="*/ 4397672 w 5221051"/>
              <a:gd name="connsiteY1" fmla="*/ 0 h 6858000"/>
              <a:gd name="connsiteX2" fmla="*/ 5221051 w 5221051"/>
              <a:gd name="connsiteY2" fmla="*/ 3429000 h 6858000"/>
              <a:gd name="connsiteX3" fmla="*/ 4397672 w 5221051"/>
              <a:gd name="connsiteY3" fmla="*/ 6858000 h 6858000"/>
              <a:gd name="connsiteX4" fmla="*/ 0 w 5221051"/>
              <a:gd name="connsiteY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221051" h="6858000">
                <a:moveTo>
                  <a:pt x="0" y="0"/>
                </a:moveTo>
                <a:lnTo>
                  <a:pt x="4397672" y="0"/>
                </a:lnTo>
                <a:lnTo>
                  <a:pt x="5221051" y="3429000"/>
                </a:lnTo>
                <a:lnTo>
                  <a:pt x="4397672" y="6858000"/>
                </a:lnTo>
                <a:lnTo>
                  <a:pt x="0" y="6858000"/>
                </a:lnTo>
                <a:close/>
              </a:path>
            </a:pathLst>
          </a:custGeom>
          <a:gradFill>
            <a:gsLst>
              <a:gs pos="0">
                <a:schemeClr val="tx2"/>
              </a:gs>
              <a:gs pos="100000">
                <a:schemeClr val="accent2"/>
              </a:gs>
            </a:gsLst>
            <a:lin ang="81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>
              <a:lnSpc>
                <a:spcPct val="90000"/>
              </a:lnSpc>
              <a:spcAft>
                <a:spcPts val="1000"/>
              </a:spcAft>
            </a:pPr>
            <a:endParaRPr lang="en-US" sz="1200" dirty="0">
              <a:solidFill>
                <a:prstClr val="white"/>
              </a:solidFill>
              <a:latin typeface="+mn-lt"/>
              <a:sym typeface="Trebuchet MS" panose="020B0603020202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 hasCustomPrompt="1"/>
          </p:nvPr>
        </p:nvSpPr>
        <p:spPr>
          <a:xfrm>
            <a:off x="775386" y="622801"/>
            <a:ext cx="4550338" cy="332399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  <a:latin typeface="+mj-lt"/>
                <a:sym typeface="Trebuchet MS" panose="020B0603020202020204" pitchFamily="34" charset="0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2" name="Page"/>
          <p:cNvSpPr txBox="1"/>
          <p:nvPr userDrawn="1"/>
        </p:nvSpPr>
        <p:spPr>
          <a:xfrm>
            <a:off x="11019324" y="6405036"/>
            <a:ext cx="381001" cy="153888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DFCF27A5-1A5B-48D3-A060-2758FFBB1ADD}" type="slidenum">
              <a:rPr lang="en-US" sz="1000" kern="1200" smtClean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rPr>
              <a:t>‹#›</a:t>
            </a:fld>
            <a:endParaRPr lang="en-US" sz="1000" kern="1200" dirty="0">
              <a:solidFill>
                <a:schemeClr val="bg1">
                  <a:lumMod val="50000"/>
                </a:schemeClr>
              </a:solidFill>
              <a:latin typeface="+mn-lt"/>
              <a:ea typeface="+mn-ea"/>
              <a:cs typeface="+mn-cs"/>
              <a:sym typeface="Trebuchet MS" panose="020B0603020202020204" pitchFamily="34" charset="0"/>
            </a:endParaRPr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2"/>
          </p:nvPr>
        </p:nvSpPr>
        <p:spPr>
          <a:xfrm>
            <a:off x="9738831" y="6405036"/>
            <a:ext cx="1271631" cy="153888"/>
          </a:xfrm>
          <a:prstGeom prst="rect">
            <a:avLst/>
          </a:prstGeom>
        </p:spPr>
        <p:txBody>
          <a:bodyPr vert="horz" wrap="square" lIns="0" tIns="0" rIns="0" bIns="0" rtlCol="0" anchor="b">
            <a:spAutoFit/>
          </a:bodyPr>
          <a:lstStyle>
            <a:lvl1pPr algn="r">
              <a:defRPr sz="1000">
                <a:solidFill>
                  <a:schemeClr val="bg1">
                    <a:lumMod val="50000"/>
                  </a:schemeClr>
                </a:solidFill>
                <a:latin typeface="+mn-lt"/>
                <a:sym typeface="Trebuchet MS" panose="020B0603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5" name="FooterSimple" hidden="1"/>
          <p:cNvSpPr txBox="1"/>
          <p:nvPr userDrawn="1">
            <p:custDataLst>
              <p:tags r:id="rId1"/>
            </p:custDataLst>
          </p:nvPr>
        </p:nvSpPr>
        <p:spPr>
          <a:xfrm rot="16200000">
            <a:off x="10500711" y="5117885"/>
            <a:ext cx="2743200" cy="96950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ru-RU" sz="700">
                <a:solidFill>
                  <a:schemeClr val="bg1">
                    <a:lumMod val="50000"/>
                  </a:schemeClr>
                </a:solidFill>
                <a:latin typeface="+mn-lt"/>
                <a:sym typeface="Trebuchet MS" panose="020B0603020202020204" pitchFamily="34" charset="0"/>
              </a:rPr>
              <a:t>11 Видение и основные направления.pptx</a:t>
            </a:r>
            <a:endParaRPr lang="en-US" sz="700" dirty="0">
              <a:solidFill>
                <a:schemeClr val="bg1">
                  <a:lumMod val="50000"/>
                </a:schemeClr>
              </a:solidFill>
              <a:latin typeface="+mn-lt"/>
              <a:sym typeface="Trebuchet MS" panose="020B0603020202020204" pitchFamily="34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 rotWithShape="1"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052" b="6867"/>
          <a:stretch>
            <a:fillRect/>
          </a:stretch>
        </p:blipFill>
        <p:spPr>
          <a:xfrm rot="120000">
            <a:off x="4044426" y="3407804"/>
            <a:ext cx="3316512" cy="3456551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. Arrow two third">
    <p:bg>
      <p:bgPr>
        <a:gradFill>
          <a:gsLst>
            <a:gs pos="0">
              <a:schemeClr val="tx2"/>
            </a:gs>
            <a:gs pos="100000">
              <a:schemeClr val="accent2"/>
            </a:gs>
          </a:gsLst>
          <a:lin ang="81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" name="Shadow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5633" y="3594368"/>
            <a:ext cx="1680308" cy="3382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2" name="ArrowPanelWhite"/>
          <p:cNvSpPr/>
          <p:nvPr userDrawn="1"/>
        </p:nvSpPr>
        <p:spPr bwMode="white">
          <a:xfrm>
            <a:off x="0" y="0"/>
            <a:ext cx="8372123" cy="6858000"/>
          </a:xfrm>
          <a:custGeom>
            <a:avLst/>
            <a:gdLst>
              <a:gd name="connsiteX0" fmla="*/ 0 w 6802350"/>
              <a:gd name="connsiteY0" fmla="*/ 0 h 6858000"/>
              <a:gd name="connsiteX1" fmla="*/ 6002090 w 6802350"/>
              <a:gd name="connsiteY1" fmla="*/ 0 h 6858000"/>
              <a:gd name="connsiteX2" fmla="*/ 6802350 w 6802350"/>
              <a:gd name="connsiteY2" fmla="*/ 3429000 h 6858000"/>
              <a:gd name="connsiteX3" fmla="*/ 6002090 w 6802350"/>
              <a:gd name="connsiteY3" fmla="*/ 6858000 h 6858000"/>
              <a:gd name="connsiteX4" fmla="*/ 0 w 6802350"/>
              <a:gd name="connsiteY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02350" h="6858000">
                <a:moveTo>
                  <a:pt x="0" y="0"/>
                </a:moveTo>
                <a:lnTo>
                  <a:pt x="6002090" y="0"/>
                </a:lnTo>
                <a:lnTo>
                  <a:pt x="6802350" y="3429000"/>
                </a:lnTo>
                <a:lnTo>
                  <a:pt x="600209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>
              <a:lnSpc>
                <a:spcPct val="90000"/>
              </a:lnSpc>
              <a:spcAft>
                <a:spcPts val="1000"/>
              </a:spcAft>
            </a:pPr>
            <a:endParaRPr lang="en-US" sz="1200" dirty="0">
              <a:solidFill>
                <a:schemeClr val="bg1"/>
              </a:solidFill>
              <a:latin typeface="+mn-lt"/>
              <a:sym typeface="Trebuchet MS" panose="020B0603020202020204" pitchFamily="34" charset="0"/>
            </a:endParaRPr>
          </a:p>
        </p:txBody>
      </p:sp>
      <p:sp>
        <p:nvSpPr>
          <p:cNvPr id="15" name="Page"/>
          <p:cNvSpPr txBox="1"/>
          <p:nvPr userDrawn="1"/>
        </p:nvSpPr>
        <p:spPr>
          <a:xfrm>
            <a:off x="11019324" y="6405036"/>
            <a:ext cx="381001" cy="153888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DFCF27A5-1A5B-48D3-A060-2758FFBB1ADD}" type="slidenum">
              <a:rPr lang="en-US" sz="1000" kern="1200" smtClean="0">
                <a:solidFill>
                  <a:schemeClr val="bg1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rPr>
              <a:t>‹#›</a:t>
            </a:fld>
            <a:endParaRPr lang="en-US" sz="1000" kern="1200">
              <a:solidFill>
                <a:schemeClr val="bg1"/>
              </a:solidFill>
              <a:latin typeface="+mn-lt"/>
              <a:ea typeface="+mn-ea"/>
              <a:cs typeface="+mn-cs"/>
              <a:sym typeface="Trebuchet MS" panose="020B0603020202020204" pitchFamily="34" charset="0"/>
            </a:endParaRPr>
          </a:p>
        </p:txBody>
      </p:sp>
      <p:sp>
        <p:nvSpPr>
          <p:cNvPr id="13" name="Date Placeholder 4"/>
          <p:cNvSpPr>
            <a:spLocks noGrp="1"/>
          </p:cNvSpPr>
          <p:nvPr>
            <p:ph type="dt" sz="half" idx="10"/>
          </p:nvPr>
        </p:nvSpPr>
        <p:spPr>
          <a:xfrm>
            <a:off x="9738831" y="6405036"/>
            <a:ext cx="1271631" cy="153888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+mn-lt"/>
                <a:sym typeface="Trebuchet MS" panose="020B0603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75385" y="622801"/>
            <a:ext cx="6090153" cy="332399"/>
          </a:xfrm>
          <a:prstGeom prst="rect">
            <a:avLst/>
          </a:prstGeom>
        </p:spPr>
        <p:txBody>
          <a:bodyPr/>
          <a:lstStyle>
            <a:lvl1pPr>
              <a:defRPr>
                <a:latin typeface="+mj-lt"/>
                <a:sym typeface="Trebuchet MS" panose="020B0603020202020204" pitchFamily="34" charset="0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0" name="FooterSimple" hidden="1"/>
          <p:cNvSpPr txBox="1"/>
          <p:nvPr userDrawn="1">
            <p:custDataLst>
              <p:tags r:id="rId1"/>
            </p:custDataLst>
          </p:nvPr>
        </p:nvSpPr>
        <p:spPr>
          <a:xfrm rot="16200000">
            <a:off x="10500711" y="5117885"/>
            <a:ext cx="2743200" cy="96950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ru-RU" sz="700">
                <a:solidFill>
                  <a:schemeClr val="bg1"/>
                </a:solidFill>
                <a:latin typeface="+mn-lt"/>
                <a:sym typeface="Trebuchet MS" panose="020B0603020202020204" pitchFamily="34" charset="0"/>
              </a:rPr>
              <a:t>11 Видение и основные направления.pptx</a:t>
            </a:r>
            <a:endParaRPr lang="en-US" sz="700" dirty="0">
              <a:solidFill>
                <a:schemeClr val="bg1"/>
              </a:solidFill>
              <a:latin typeface="+mn-lt"/>
              <a:sym typeface="Trebuchet MS" panose="020B0603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. Green arrow two thir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ArrowPanelWhite"/>
          <p:cNvSpPr/>
          <p:nvPr userDrawn="1"/>
        </p:nvSpPr>
        <p:spPr bwMode="white">
          <a:xfrm>
            <a:off x="0" y="0"/>
            <a:ext cx="8372123" cy="6858000"/>
          </a:xfrm>
          <a:custGeom>
            <a:avLst/>
            <a:gdLst>
              <a:gd name="connsiteX0" fmla="*/ 0 w 6802350"/>
              <a:gd name="connsiteY0" fmla="*/ 0 h 6858000"/>
              <a:gd name="connsiteX1" fmla="*/ 6002090 w 6802350"/>
              <a:gd name="connsiteY1" fmla="*/ 0 h 6858000"/>
              <a:gd name="connsiteX2" fmla="*/ 6802350 w 6802350"/>
              <a:gd name="connsiteY2" fmla="*/ 3429000 h 6858000"/>
              <a:gd name="connsiteX3" fmla="*/ 6002090 w 6802350"/>
              <a:gd name="connsiteY3" fmla="*/ 6858000 h 6858000"/>
              <a:gd name="connsiteX4" fmla="*/ 0 w 6802350"/>
              <a:gd name="connsiteY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02350" h="6858000">
                <a:moveTo>
                  <a:pt x="0" y="0"/>
                </a:moveTo>
                <a:lnTo>
                  <a:pt x="6002090" y="0"/>
                </a:lnTo>
                <a:lnTo>
                  <a:pt x="6802350" y="3429000"/>
                </a:lnTo>
                <a:lnTo>
                  <a:pt x="6002090" y="6858000"/>
                </a:lnTo>
                <a:lnTo>
                  <a:pt x="0" y="6858000"/>
                </a:lnTo>
                <a:close/>
              </a:path>
            </a:pathLst>
          </a:custGeom>
          <a:gradFill>
            <a:gsLst>
              <a:gs pos="0">
                <a:schemeClr val="tx2"/>
              </a:gs>
              <a:gs pos="100000">
                <a:schemeClr val="accent2"/>
              </a:gs>
            </a:gsLst>
            <a:lin ang="8100000" scaled="1"/>
          </a:gra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>
              <a:lnSpc>
                <a:spcPct val="90000"/>
              </a:lnSpc>
              <a:spcAft>
                <a:spcPts val="1000"/>
              </a:spcAft>
            </a:pPr>
            <a:endParaRPr lang="en-US" sz="1200" dirty="0">
              <a:solidFill>
                <a:schemeClr val="bg1"/>
              </a:solidFill>
              <a:latin typeface="+mn-lt"/>
              <a:sym typeface="Trebuchet MS" panose="020B0603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75385" y="622801"/>
            <a:ext cx="6090153" cy="332399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  <a:latin typeface="+mj-lt"/>
                <a:sym typeface="Trebuchet MS" panose="020B0603020202020204" pitchFamily="34" charset="0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2" name="Page"/>
          <p:cNvSpPr txBox="1"/>
          <p:nvPr userDrawn="1"/>
        </p:nvSpPr>
        <p:spPr>
          <a:xfrm>
            <a:off x="11019324" y="6405036"/>
            <a:ext cx="381001" cy="153888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DFCF27A5-1A5B-48D3-A060-2758FFBB1ADD}" type="slidenum">
              <a:rPr lang="en-US" sz="1000" kern="1200" smtClean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rPr>
              <a:t>‹#›</a:t>
            </a:fld>
            <a:endParaRPr lang="en-US" sz="1000" kern="1200" dirty="0">
              <a:solidFill>
                <a:schemeClr val="bg1">
                  <a:lumMod val="50000"/>
                </a:schemeClr>
              </a:solidFill>
              <a:latin typeface="+mn-lt"/>
              <a:ea typeface="+mn-ea"/>
              <a:cs typeface="+mn-cs"/>
              <a:sym typeface="Trebuchet MS" panose="020B0603020202020204" pitchFamily="34" charset="0"/>
            </a:endParaRPr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2"/>
          </p:nvPr>
        </p:nvSpPr>
        <p:spPr>
          <a:xfrm>
            <a:off x="9738831" y="6405036"/>
            <a:ext cx="1271631" cy="153888"/>
          </a:xfrm>
          <a:prstGeom prst="rect">
            <a:avLst/>
          </a:prstGeom>
        </p:spPr>
        <p:txBody>
          <a:bodyPr vert="horz" wrap="square" lIns="0" tIns="0" rIns="0" bIns="0" rtlCol="0" anchor="b">
            <a:spAutoFit/>
          </a:bodyPr>
          <a:lstStyle>
            <a:lvl1pPr algn="r">
              <a:defRPr sz="1000">
                <a:solidFill>
                  <a:schemeClr val="bg1">
                    <a:lumMod val="50000"/>
                  </a:schemeClr>
                </a:solidFill>
                <a:latin typeface="+mn-lt"/>
                <a:sym typeface="Trebuchet MS" panose="020B0603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5" name="FooterSimple" hidden="1"/>
          <p:cNvSpPr txBox="1"/>
          <p:nvPr userDrawn="1">
            <p:custDataLst>
              <p:tags r:id="rId1"/>
            </p:custDataLst>
          </p:nvPr>
        </p:nvSpPr>
        <p:spPr>
          <a:xfrm rot="16200000">
            <a:off x="10500711" y="5117885"/>
            <a:ext cx="2743200" cy="96950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ru-RU" sz="700">
                <a:solidFill>
                  <a:schemeClr val="bg1">
                    <a:lumMod val="50000"/>
                  </a:schemeClr>
                </a:solidFill>
                <a:latin typeface="+mn-lt"/>
                <a:sym typeface="Trebuchet MS" panose="020B0603020202020204" pitchFamily="34" charset="0"/>
              </a:rPr>
              <a:t>11 Видение и основные направления.pptx</a:t>
            </a:r>
            <a:endParaRPr lang="en-US" sz="700" dirty="0">
              <a:solidFill>
                <a:schemeClr val="bg1">
                  <a:lumMod val="50000"/>
                </a:schemeClr>
              </a:solidFill>
              <a:latin typeface="+mn-lt"/>
              <a:sym typeface="Trebuchet MS" panose="020B0603020202020204" pitchFamily="34" charset="0"/>
            </a:endParaRPr>
          </a:p>
        </p:txBody>
      </p:sp>
      <p:pic>
        <p:nvPicPr>
          <p:cNvPr id="18" name="Picture 17"/>
          <p:cNvPicPr>
            <a:picLocks noChangeAspect="1"/>
          </p:cNvPicPr>
          <p:nvPr userDrawn="1"/>
        </p:nvPicPr>
        <p:blipFill rotWithShape="1"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052" b="6867"/>
          <a:stretch>
            <a:fillRect/>
          </a:stretch>
        </p:blipFill>
        <p:spPr>
          <a:xfrm rot="120000">
            <a:off x="6006999" y="3407804"/>
            <a:ext cx="3316512" cy="3456551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. Big statement green">
    <p:bg>
      <p:bgPr>
        <a:gradFill>
          <a:gsLst>
            <a:gs pos="0">
              <a:schemeClr val="tx2"/>
            </a:gs>
            <a:gs pos="100000">
              <a:schemeClr val="accent2"/>
            </a:gs>
          </a:gsLst>
          <a:lin ang="81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age"/>
          <p:cNvSpPr txBox="1"/>
          <p:nvPr userDrawn="1"/>
        </p:nvSpPr>
        <p:spPr>
          <a:xfrm>
            <a:off x="11019324" y="6405036"/>
            <a:ext cx="381001" cy="153888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DFCF27A5-1A5B-48D3-A060-2758FFBB1ADD}" type="slidenum">
              <a:rPr lang="en-US" sz="1000" kern="1200" smtClean="0">
                <a:solidFill>
                  <a:schemeClr val="bg1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rPr>
              <a:t>‹#›</a:t>
            </a:fld>
            <a:endParaRPr lang="en-US" sz="1000" kern="1200" dirty="0">
              <a:solidFill>
                <a:schemeClr val="bg1"/>
              </a:solidFill>
              <a:latin typeface="+mn-lt"/>
              <a:ea typeface="+mn-ea"/>
              <a:cs typeface="+mn-cs"/>
              <a:sym typeface="Trebuchet MS" panose="020B0603020202020204" pitchFamily="34" charset="0"/>
            </a:endParaRP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>
            <a:off x="9738831" y="6405036"/>
            <a:ext cx="1271631" cy="153888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+mn-lt"/>
                <a:sym typeface="Trebuchet MS" panose="020B0603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775384" y="3826333"/>
            <a:ext cx="10642708" cy="1606550"/>
          </a:xfrm>
        </p:spPr>
        <p:txBody>
          <a:bodyPr anchor="b">
            <a:noAutofit/>
          </a:bodyPr>
          <a:lstStyle>
            <a:lvl1pPr marL="0" algn="l" defTabSz="914400" rtl="0" eaLnBrk="1" fontAlgn="auto" latinLnBrk="0" hangingPunct="1">
              <a:lnSpc>
                <a:spcPts val="6000"/>
              </a:lnSpc>
              <a:spcBef>
                <a:spcPts val="0"/>
              </a:spcBef>
              <a:spcAft>
                <a:spcPts val="0"/>
              </a:spcAft>
              <a:defRPr lang="en-US" sz="4400" kern="1200" baseline="0" dirty="0">
                <a:solidFill>
                  <a:schemeClr val="bg1"/>
                </a:solidFill>
                <a:latin typeface="+mj-lt"/>
                <a:ea typeface="+mn-ea"/>
                <a:cs typeface="Arial" panose="020B0604020202020204" pitchFamily="34" charset="0"/>
                <a:sym typeface="Trebuchet MS" panose="020B0603020202020204" pitchFamily="34" charset="0"/>
              </a:defRPr>
            </a:lvl1pPr>
          </a:lstStyle>
          <a:p>
            <a:r>
              <a:rPr lang="en-US" dirty="0"/>
              <a:t>Click to add big statement text</a:t>
            </a:r>
          </a:p>
        </p:txBody>
      </p:sp>
      <p:sp>
        <p:nvSpPr>
          <p:cNvPr id="8" name="FooterSimple" hidden="1"/>
          <p:cNvSpPr txBox="1"/>
          <p:nvPr userDrawn="1">
            <p:custDataLst>
              <p:tags r:id="rId1"/>
            </p:custDataLst>
          </p:nvPr>
        </p:nvSpPr>
        <p:spPr>
          <a:xfrm rot="16200000">
            <a:off x="10500711" y="5117885"/>
            <a:ext cx="2743200" cy="96950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ru-RU" sz="700">
                <a:solidFill>
                  <a:schemeClr val="bg1"/>
                </a:solidFill>
                <a:latin typeface="+mn-lt"/>
                <a:sym typeface="Trebuchet MS" panose="020B0603020202020204" pitchFamily="34" charset="0"/>
              </a:rPr>
              <a:t>11 Видение и основные направления.pptx</a:t>
            </a:r>
            <a:endParaRPr lang="en-US" sz="700" dirty="0">
              <a:solidFill>
                <a:schemeClr val="bg1"/>
              </a:solidFill>
              <a:latin typeface="+mn-lt"/>
              <a:sym typeface="Trebuchet MS" panose="020B0603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. Big statement ic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n-lt"/>
                <a:sym typeface="Trebuchet MS" panose="020B0603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775384" y="3826333"/>
            <a:ext cx="10642708" cy="1606550"/>
          </a:xfrm>
          <a:prstGeom prst="rect">
            <a:avLst/>
          </a:prstGeom>
        </p:spPr>
        <p:txBody>
          <a:bodyPr anchor="b">
            <a:noAutofit/>
          </a:bodyPr>
          <a:lstStyle>
            <a:lvl1pPr marL="0" algn="l" defTabSz="914400" rtl="0" eaLnBrk="1" fontAlgn="auto" latinLnBrk="0" hangingPunct="1">
              <a:lnSpc>
                <a:spcPts val="6000"/>
              </a:lnSpc>
              <a:spcBef>
                <a:spcPts val="0"/>
              </a:spcBef>
              <a:spcAft>
                <a:spcPts val="0"/>
              </a:spcAft>
              <a:defRPr lang="en-US" sz="4400" kern="1200" baseline="0" dirty="0">
                <a:solidFill>
                  <a:schemeClr val="accent4"/>
                </a:solidFill>
                <a:latin typeface="+mj-lt"/>
                <a:ea typeface="+mn-ea"/>
                <a:cs typeface="Arial" panose="020B0604020202020204" pitchFamily="34" charset="0"/>
                <a:sym typeface="Trebuchet MS" panose="020B0603020202020204" pitchFamily="34" charset="0"/>
              </a:defRPr>
            </a:lvl1pPr>
          </a:lstStyle>
          <a:p>
            <a:r>
              <a:rPr lang="en-US" dirty="0"/>
              <a:t>Click to add big statement text</a:t>
            </a:r>
          </a:p>
        </p:txBody>
      </p:sp>
      <p:sp>
        <p:nvSpPr>
          <p:cNvPr id="6" name="Square"/>
          <p:cNvSpPr>
            <a:spLocks noChangeAspect="1"/>
          </p:cNvSpPr>
          <p:nvPr userDrawn="1"/>
        </p:nvSpPr>
        <p:spPr bwMode="white">
          <a:xfrm>
            <a:off x="775385" y="622800"/>
            <a:ext cx="1129498" cy="918000"/>
          </a:xfrm>
          <a:prstGeom prst="rect">
            <a:avLst/>
          </a:prstGeom>
          <a:noFill/>
          <a:ln w="9525">
            <a:solidFill>
              <a:schemeClr val="accent4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l"/>
            <a:endParaRPr lang="en-US" sz="1200">
              <a:solidFill>
                <a:schemeClr val="bg1"/>
              </a:solidFill>
              <a:latin typeface="+mn-lt"/>
              <a:sym typeface="Trebuchet MS" panose="020B0603020202020204" pitchFamily="34" charset="0"/>
            </a:endParaRPr>
          </a:p>
        </p:txBody>
      </p:sp>
      <p:sp>
        <p:nvSpPr>
          <p:cNvPr id="9" name="FooterSimple" hidden="1"/>
          <p:cNvSpPr txBox="1"/>
          <p:nvPr userDrawn="1">
            <p:custDataLst>
              <p:tags r:id="rId1"/>
            </p:custDataLst>
          </p:nvPr>
        </p:nvSpPr>
        <p:spPr>
          <a:xfrm rot="16200000">
            <a:off x="10500711" y="5117885"/>
            <a:ext cx="2743200" cy="96950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ru-RU" sz="700">
                <a:solidFill>
                  <a:schemeClr val="bg1">
                    <a:lumMod val="50000"/>
                  </a:schemeClr>
                </a:solidFill>
                <a:latin typeface="+mn-lt"/>
                <a:sym typeface="Trebuchet MS" panose="020B0603020202020204" pitchFamily="34" charset="0"/>
              </a:rPr>
              <a:t>11 Видение и основные направления.pptx</a:t>
            </a:r>
            <a:endParaRPr lang="en-US" sz="700" dirty="0">
              <a:solidFill>
                <a:schemeClr val="bg1">
                  <a:lumMod val="50000"/>
                </a:schemeClr>
              </a:solidFill>
              <a:latin typeface="+mn-lt"/>
              <a:sym typeface="Trebuchet MS" panose="020B0603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header box">
    <p:bg bwMode="grayWhite">
      <p:bgPr>
        <a:gradFill>
          <a:gsLst>
            <a:gs pos="0">
              <a:schemeClr val="tx2"/>
            </a:gs>
            <a:gs pos="100000">
              <a:schemeClr val="accent2"/>
            </a:gs>
          </a:gsLst>
          <a:lin ang="81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age"/>
          <p:cNvSpPr txBox="1"/>
          <p:nvPr userDrawn="1"/>
        </p:nvSpPr>
        <p:spPr>
          <a:xfrm>
            <a:off x="11019324" y="6405036"/>
            <a:ext cx="381001" cy="153888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DFCF27A5-1A5B-48D3-A060-2758FFBB1ADD}" type="slidenum">
              <a:rPr lang="en-US" sz="1000" kern="1200" smtClean="0">
                <a:solidFill>
                  <a:schemeClr val="bg1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rPr>
              <a:t>‹#›</a:t>
            </a:fld>
            <a:endParaRPr lang="en-US" sz="1000" kern="1200" dirty="0">
              <a:solidFill>
                <a:schemeClr val="bg1"/>
              </a:solidFill>
              <a:latin typeface="+mn-lt"/>
              <a:ea typeface="+mn-ea"/>
              <a:cs typeface="+mn-cs"/>
              <a:sym typeface="Trebuchet MS" panose="020B0603020202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 userDrawn="1">
            <p:ph type="dt" sz="half" idx="10"/>
          </p:nvPr>
        </p:nvSpPr>
        <p:spPr>
          <a:xfrm>
            <a:off x="9738831" y="6405036"/>
            <a:ext cx="1271631" cy="15388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+mn-lt"/>
                <a:sym typeface="Trebuchet MS" panose="020B0603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 userDrawn="1">
            <p:ph type="title" hasCustomPrompt="1"/>
          </p:nvPr>
        </p:nvSpPr>
        <p:spPr bwMode="blackWhite">
          <a:xfrm>
            <a:off x="1089969" y="2668041"/>
            <a:ext cx="10012800" cy="3201026"/>
          </a:xfrm>
          <a:prstGeom prst="rect">
            <a:avLst/>
          </a:prstGeom>
          <a:ln w="9525">
            <a:solidFill>
              <a:schemeClr val="bg1"/>
            </a:solidFill>
          </a:ln>
        </p:spPr>
        <p:txBody>
          <a:bodyPr lIns="274320" tIns="274320" rIns="274320" bIns="137160" anchor="b">
            <a:noAutofit/>
          </a:bodyPr>
          <a:lstStyle>
            <a:lvl1pPr marL="0" algn="l" defTabSz="914400" rtl="0" eaLnBrk="1" fontAlgn="auto" latinLnBrk="0" hangingPunct="1">
              <a:lnSpc>
                <a:spcPts val="6000"/>
              </a:lnSpc>
              <a:spcBef>
                <a:spcPts val="0"/>
              </a:spcBef>
              <a:spcAft>
                <a:spcPts val="0"/>
              </a:spcAft>
              <a:defRPr lang="en-US" sz="4400" kern="1200" baseline="0" dirty="0">
                <a:solidFill>
                  <a:schemeClr val="bg1"/>
                </a:solidFill>
                <a:latin typeface="+mj-lt"/>
                <a:ea typeface="+mn-ea"/>
                <a:cs typeface="Arial" panose="020B0604020202020204" pitchFamily="34" charset="0"/>
                <a:sym typeface="Trebuchet MS" panose="020B0603020202020204" pitchFamily="34" charset="0"/>
              </a:defRPr>
            </a:lvl1pPr>
          </a:lstStyle>
          <a:p>
            <a:r>
              <a:rPr lang="en-US" dirty="0"/>
              <a:t>Click to add section title</a:t>
            </a:r>
          </a:p>
        </p:txBody>
      </p:sp>
      <p:sp>
        <p:nvSpPr>
          <p:cNvPr id="56" name="Square"/>
          <p:cNvSpPr>
            <a:spLocks noChangeAspect="1"/>
          </p:cNvSpPr>
          <p:nvPr userDrawn="1"/>
        </p:nvSpPr>
        <p:spPr bwMode="white">
          <a:xfrm>
            <a:off x="1089970" y="1457803"/>
            <a:ext cx="1128806" cy="9180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l"/>
            <a:endParaRPr lang="en-US" sz="1200" dirty="0">
              <a:solidFill>
                <a:schemeClr val="bg1"/>
              </a:solidFill>
              <a:latin typeface="+mn-lt"/>
              <a:sym typeface="Trebuchet MS" panose="020B0603020202020204" pitchFamily="34" charset="0"/>
            </a:endParaRPr>
          </a:p>
        </p:txBody>
      </p:sp>
      <p:sp>
        <p:nvSpPr>
          <p:cNvPr id="9" name="FooterSimple" hidden="1"/>
          <p:cNvSpPr txBox="1"/>
          <p:nvPr userDrawn="1">
            <p:custDataLst>
              <p:tags r:id="rId1"/>
            </p:custDataLst>
          </p:nvPr>
        </p:nvSpPr>
        <p:spPr>
          <a:xfrm rot="16200000">
            <a:off x="10500711" y="5117885"/>
            <a:ext cx="2743200" cy="96950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ru-RU" sz="700">
                <a:solidFill>
                  <a:schemeClr val="bg1"/>
                </a:solidFill>
                <a:latin typeface="+mn-lt"/>
                <a:sym typeface="Trebuchet MS" panose="020B0603020202020204" pitchFamily="34" charset="0"/>
              </a:rPr>
              <a:t>11 Видение и основные направления.pptx</a:t>
            </a:r>
            <a:endParaRPr lang="en-US" sz="700" dirty="0">
              <a:solidFill>
                <a:schemeClr val="bg1"/>
              </a:solidFill>
              <a:latin typeface="+mn-lt"/>
              <a:sym typeface="Trebuchet MS" panose="020B0603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. Quot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Shadow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3633" b="23083"/>
          <a:stretch>
            <a:fillRect/>
          </a:stretch>
        </p:blipFill>
        <p:spPr>
          <a:xfrm rot="16200000" flipH="1">
            <a:off x="7004220" y="365853"/>
            <a:ext cx="769257" cy="9606303"/>
          </a:xfrm>
          <a:prstGeom prst="rect">
            <a:avLst/>
          </a:prstGeom>
        </p:spPr>
      </p:pic>
      <p:sp>
        <p:nvSpPr>
          <p:cNvPr id="6" name="Page"/>
          <p:cNvSpPr txBox="1"/>
          <p:nvPr userDrawn="1"/>
        </p:nvSpPr>
        <p:spPr>
          <a:xfrm>
            <a:off x="11019324" y="6405036"/>
            <a:ext cx="381001" cy="153888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DFCF27A5-1A5B-48D3-A060-2758FFBB1ADD}" type="slidenum">
              <a:rPr lang="en-US" sz="1000" kern="1200" smtClean="0">
                <a:solidFill>
                  <a:schemeClr val="bg1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rPr>
              <a:t>‹#›</a:t>
            </a:fld>
            <a:endParaRPr lang="en-US" sz="1000" kern="1200" dirty="0">
              <a:solidFill>
                <a:schemeClr val="bg1"/>
              </a:solidFill>
              <a:latin typeface="+mn-lt"/>
              <a:ea typeface="+mn-ea"/>
              <a:cs typeface="+mn-cs"/>
              <a:sym typeface="Trebuchet MS" panose="020B0603020202020204" pitchFamily="34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+mn-lt"/>
                <a:sym typeface="Trebuchet MS" panose="020B0603020202020204" pitchFamily="34" charset="0"/>
              </a:defRPr>
            </a:lvl1pPr>
          </a:lstStyle>
          <a:p>
            <a:endParaRPr lang="en-US"/>
          </a:p>
        </p:txBody>
      </p:sp>
      <p:grpSp>
        <p:nvGrpSpPr>
          <p:cNvPr id="9" name="Bubble"/>
          <p:cNvGrpSpPr/>
          <p:nvPr userDrawn="1"/>
        </p:nvGrpSpPr>
        <p:grpSpPr>
          <a:xfrm>
            <a:off x="1" y="1"/>
            <a:ext cx="12191998" cy="5859885"/>
            <a:chOff x="1" y="0"/>
            <a:chExt cx="9905998" cy="5859885"/>
          </a:xfrm>
        </p:grpSpPr>
        <p:sp>
          <p:nvSpPr>
            <p:cNvPr id="10" name="Rectangle 9"/>
            <p:cNvSpPr/>
            <p:nvPr userDrawn="1"/>
          </p:nvSpPr>
          <p:spPr>
            <a:xfrm>
              <a:off x="1" y="0"/>
              <a:ext cx="9905998" cy="4989600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>
              <a:noAutofit/>
            </a:bodyPr>
            <a:lstStyle/>
            <a:p>
              <a:pPr lvl="0"/>
              <a:endParaRPr lang="en-US" sz="180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11" name="Right Triangle 10"/>
            <p:cNvSpPr/>
            <p:nvPr userDrawn="1"/>
          </p:nvSpPr>
          <p:spPr>
            <a:xfrm rot="5400000">
              <a:off x="2109600" y="4820336"/>
              <a:ext cx="1039549" cy="1039549"/>
            </a:xfrm>
            <a:prstGeom prst="rtTriangle">
              <a:avLst/>
            </a:prstGeom>
            <a:solidFill>
              <a:schemeClr val="tx2"/>
            </a:soli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>
              <a:noAutofit/>
            </a:bodyPr>
            <a:lstStyle/>
            <a:p>
              <a:pPr lvl="0"/>
              <a:endParaRPr lang="en-US" sz="1800" dirty="0">
                <a:solidFill>
                  <a:schemeClr val="tx1"/>
                </a:solidFill>
                <a:latin typeface="+mn-lt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. Special gray">
    <p:bg>
      <p:bgPr>
        <a:solidFill>
          <a:schemeClr val="tx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age"/>
          <p:cNvSpPr txBox="1"/>
          <p:nvPr/>
        </p:nvSpPr>
        <p:spPr bwMode="white">
          <a:xfrm>
            <a:off x="11019324" y="6404400"/>
            <a:ext cx="381001" cy="153888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DFCF27A5-1A5B-48D3-A060-2758FFBB1ADD}" type="slidenum">
              <a:rPr lang="en-US" sz="1000" kern="1200" smtClean="0">
                <a:solidFill>
                  <a:schemeClr val="bg1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rPr>
              <a:t>‹#›</a:t>
            </a:fld>
            <a:endParaRPr lang="en-US" sz="1000" kern="1200">
              <a:solidFill>
                <a:schemeClr val="bg1"/>
              </a:solidFill>
              <a:latin typeface="+mn-lt"/>
              <a:ea typeface="+mn-ea"/>
              <a:cs typeface="+mn-cs"/>
              <a:sym typeface="Trebuchet MS" panose="020B0603020202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+mn-lt"/>
                <a:sym typeface="Trebuchet MS" panose="020B0603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75384" y="622801"/>
            <a:ext cx="10642708" cy="332399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+mj-lt"/>
                <a:sym typeface="Trebuchet MS" panose="020B0603020202020204" pitchFamily="34" charset="0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8" name="FooterSimple" hidden="1"/>
          <p:cNvSpPr txBox="1"/>
          <p:nvPr userDrawn="1">
            <p:custDataLst>
              <p:tags r:id="rId1"/>
            </p:custDataLst>
          </p:nvPr>
        </p:nvSpPr>
        <p:spPr>
          <a:xfrm rot="16200000">
            <a:off x="10500711" y="5117885"/>
            <a:ext cx="2743200" cy="96950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ru-RU" sz="700">
                <a:solidFill>
                  <a:schemeClr val="bg1"/>
                </a:solidFill>
                <a:latin typeface="+mn-lt"/>
                <a:sym typeface="Trebuchet MS" panose="020B0603020202020204" pitchFamily="34" charset="0"/>
              </a:rPr>
              <a:t>11 Видение и основные направления.pptx</a:t>
            </a:r>
            <a:endParaRPr lang="en-US" sz="700" dirty="0">
              <a:solidFill>
                <a:schemeClr val="bg1"/>
              </a:solidFill>
              <a:latin typeface="+mn-lt"/>
              <a:sym typeface="Trebuchet MS" panose="020B0603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. Table of contents">
    <p:bg>
      <p:bgPr>
        <a:gradFill>
          <a:gsLst>
            <a:gs pos="0">
              <a:schemeClr val="tx2"/>
            </a:gs>
            <a:gs pos="100000">
              <a:schemeClr val="accent2"/>
            </a:gs>
          </a:gsLst>
          <a:lin ang="81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" name="Shadow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4618" y="3594368"/>
            <a:ext cx="1680308" cy="3382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3" name="ArrowPanelWhite"/>
          <p:cNvSpPr/>
          <p:nvPr userDrawn="1"/>
        </p:nvSpPr>
        <p:spPr bwMode="ltGray">
          <a:xfrm>
            <a:off x="0" y="0"/>
            <a:ext cx="4132246" cy="6859310"/>
          </a:xfrm>
          <a:custGeom>
            <a:avLst/>
            <a:gdLst>
              <a:gd name="connsiteX0" fmla="*/ 0 w 3357450"/>
              <a:gd name="connsiteY0" fmla="*/ 0 h 6859310"/>
              <a:gd name="connsiteX1" fmla="*/ 255600 w 3357450"/>
              <a:gd name="connsiteY1" fmla="*/ 0 h 6859310"/>
              <a:gd name="connsiteX2" fmla="*/ 255600 w 3357450"/>
              <a:gd name="connsiteY2" fmla="*/ 1310 h 6859310"/>
              <a:gd name="connsiteX3" fmla="*/ 2534071 w 3357450"/>
              <a:gd name="connsiteY3" fmla="*/ 1310 h 6859310"/>
              <a:gd name="connsiteX4" fmla="*/ 3357450 w 3357450"/>
              <a:gd name="connsiteY4" fmla="*/ 3430310 h 6859310"/>
              <a:gd name="connsiteX5" fmla="*/ 2534071 w 3357450"/>
              <a:gd name="connsiteY5" fmla="*/ 6859310 h 6859310"/>
              <a:gd name="connsiteX6" fmla="*/ 3600 w 3357450"/>
              <a:gd name="connsiteY6" fmla="*/ 6859310 h 6859310"/>
              <a:gd name="connsiteX7" fmla="*/ 3600 w 3357450"/>
              <a:gd name="connsiteY7" fmla="*/ 6858000 h 6859310"/>
              <a:gd name="connsiteX8" fmla="*/ 0 w 3357450"/>
              <a:gd name="connsiteY8" fmla="*/ 6858000 h 68593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357450" h="6859310">
                <a:moveTo>
                  <a:pt x="0" y="0"/>
                </a:moveTo>
                <a:lnTo>
                  <a:pt x="255600" y="0"/>
                </a:lnTo>
                <a:lnTo>
                  <a:pt x="255600" y="1310"/>
                </a:lnTo>
                <a:lnTo>
                  <a:pt x="2534071" y="1310"/>
                </a:lnTo>
                <a:lnTo>
                  <a:pt x="3357450" y="3430310"/>
                </a:lnTo>
                <a:lnTo>
                  <a:pt x="2534071" y="6859310"/>
                </a:lnTo>
                <a:lnTo>
                  <a:pt x="3600" y="6859310"/>
                </a:lnTo>
                <a:lnTo>
                  <a:pt x="36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/>
            <a:endParaRPr lang="en-US" sz="1200" dirty="0">
              <a:solidFill>
                <a:schemeClr val="bg1"/>
              </a:solidFill>
              <a:latin typeface="+mn-lt"/>
              <a:sym typeface="Trebuchet MS" panose="020B0603020202020204" pitchFamily="34" charset="0"/>
            </a:endParaRPr>
          </a:p>
        </p:txBody>
      </p:sp>
      <p:sp>
        <p:nvSpPr>
          <p:cNvPr id="19" name="Page"/>
          <p:cNvSpPr txBox="1"/>
          <p:nvPr userDrawn="1"/>
        </p:nvSpPr>
        <p:spPr>
          <a:xfrm>
            <a:off x="11019324" y="6405036"/>
            <a:ext cx="381001" cy="153888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DFCF27A5-1A5B-48D3-A060-2758FFBB1ADD}" type="slidenum">
              <a:rPr lang="en-US" sz="1000" kern="1200" smtClean="0">
                <a:solidFill>
                  <a:schemeClr val="bg1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rPr>
              <a:t>‹#›</a:t>
            </a:fld>
            <a:endParaRPr lang="en-US" sz="1000" kern="1200" dirty="0">
              <a:solidFill>
                <a:schemeClr val="bg1"/>
              </a:solidFill>
              <a:latin typeface="+mn-lt"/>
              <a:ea typeface="+mn-ea"/>
              <a:cs typeface="+mn-cs"/>
              <a:sym typeface="Trebuchet MS" panose="020B0603020202020204" pitchFamily="34" charset="0"/>
            </a:endParaRPr>
          </a:p>
        </p:txBody>
      </p:sp>
      <p:sp>
        <p:nvSpPr>
          <p:cNvPr id="15" name="Date Placeholder 4"/>
          <p:cNvSpPr>
            <a:spLocks noGrp="1"/>
          </p:cNvSpPr>
          <p:nvPr>
            <p:ph type="dt" sz="half" idx="10"/>
          </p:nvPr>
        </p:nvSpPr>
        <p:spPr>
          <a:xfrm>
            <a:off x="9738831" y="6405036"/>
            <a:ext cx="1271631" cy="153888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+mn-lt"/>
                <a:sym typeface="Trebuchet MS" panose="020B0603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20" name="TextBox 19"/>
          <p:cNvSpPr txBox="1"/>
          <p:nvPr userDrawn="1"/>
        </p:nvSpPr>
        <p:spPr>
          <a:xfrm>
            <a:off x="761449" y="2711241"/>
            <a:ext cx="2738215" cy="1435521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marL="0" indent="0">
              <a:lnSpc>
                <a:spcPct val="106000"/>
              </a:lnSpc>
              <a:spcAft>
                <a:spcPts val="700"/>
              </a:spcAft>
              <a:buFontTx/>
              <a:buNone/>
            </a:pPr>
            <a:r>
              <a:rPr lang="en-US" sz="4400" dirty="0">
                <a:solidFill>
                  <a:schemeClr val="tx2"/>
                </a:solidFill>
                <a:latin typeface="+mn-lt"/>
                <a:sym typeface="Trebuchet MS" panose="020B0603020202020204" pitchFamily="34" charset="0"/>
              </a:rPr>
              <a:t>Table of contents</a:t>
            </a:r>
          </a:p>
        </p:txBody>
      </p:sp>
      <p:sp>
        <p:nvSpPr>
          <p:cNvPr id="10" name="FooterSimple" hidden="1"/>
          <p:cNvSpPr txBox="1"/>
          <p:nvPr userDrawn="1">
            <p:custDataLst>
              <p:tags r:id="rId1"/>
            </p:custDataLst>
          </p:nvPr>
        </p:nvSpPr>
        <p:spPr>
          <a:xfrm rot="16200000">
            <a:off x="10500711" y="5117885"/>
            <a:ext cx="2743200" cy="96950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ru-RU" sz="700">
                <a:solidFill>
                  <a:schemeClr val="bg1"/>
                </a:solidFill>
                <a:latin typeface="+mn-lt"/>
                <a:sym typeface="Trebuchet MS" panose="020B0603020202020204" pitchFamily="34" charset="0"/>
              </a:rPr>
              <a:t>11 Видение и основные направления.pptx</a:t>
            </a:r>
            <a:endParaRPr lang="en-US" sz="700" dirty="0">
              <a:solidFill>
                <a:schemeClr val="bg1"/>
              </a:solidFill>
              <a:latin typeface="+mn-lt"/>
              <a:sym typeface="Trebuchet MS" panose="020B0603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D. Blank green">
    <p:bg>
      <p:bgPr>
        <a:gradFill>
          <a:gsLst>
            <a:gs pos="0">
              <a:schemeClr val="tx2"/>
            </a:gs>
            <a:gs pos="100000">
              <a:schemeClr val="accent2"/>
            </a:gs>
          </a:gsLst>
          <a:lin ang="81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age"/>
          <p:cNvSpPr txBox="1"/>
          <p:nvPr userDrawn="1"/>
        </p:nvSpPr>
        <p:spPr>
          <a:xfrm>
            <a:off x="11019324" y="6405036"/>
            <a:ext cx="381001" cy="153888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DFCF27A5-1A5B-48D3-A060-2758FFBB1ADD}" type="slidenum">
              <a:rPr lang="en-US" sz="1000" kern="1200" smtClean="0">
                <a:solidFill>
                  <a:schemeClr val="bg1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rPr>
              <a:t>‹#›</a:t>
            </a:fld>
            <a:endParaRPr lang="en-US" sz="1000" kern="1200">
              <a:solidFill>
                <a:schemeClr val="bg1"/>
              </a:solidFill>
              <a:latin typeface="+mn-lt"/>
              <a:ea typeface="+mn-ea"/>
              <a:cs typeface="+mn-cs"/>
              <a:sym typeface="Trebuchet MS" panose="020B0603020202020204" pitchFamily="34" charset="0"/>
            </a:endParaRP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>
          <a:xfrm>
            <a:off x="9738831" y="6405036"/>
            <a:ext cx="1271631" cy="153888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+mn-lt"/>
                <a:sym typeface="Trebuchet MS" panose="020B0603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8" name="FooterSimple" hidden="1"/>
          <p:cNvSpPr txBox="1"/>
          <p:nvPr userDrawn="1">
            <p:custDataLst>
              <p:tags r:id="rId1"/>
            </p:custDataLst>
          </p:nvPr>
        </p:nvSpPr>
        <p:spPr>
          <a:xfrm rot="16200000">
            <a:off x="10500711" y="5117885"/>
            <a:ext cx="2743200" cy="96950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ru-RU" sz="700">
                <a:solidFill>
                  <a:schemeClr val="bg1"/>
                </a:solidFill>
                <a:latin typeface="+mn-lt"/>
                <a:sym typeface="Trebuchet MS" panose="020B0603020202020204" pitchFamily="34" charset="0"/>
              </a:rPr>
              <a:t>11 Видение и основные направления.pptx</a:t>
            </a:r>
            <a:endParaRPr lang="en-US" sz="700" dirty="0">
              <a:solidFill>
                <a:schemeClr val="bg1"/>
              </a:solidFill>
              <a:latin typeface="+mn-lt"/>
              <a:sym typeface="Trebuchet MS" panose="020B0603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. 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n-lt"/>
                <a:sym typeface="Trebuchet MS" panose="020B0603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FooterSimple" hidden="1"/>
          <p:cNvSpPr txBox="1"/>
          <p:nvPr userDrawn="1">
            <p:custDataLst>
              <p:tags r:id="rId1"/>
            </p:custDataLst>
          </p:nvPr>
        </p:nvSpPr>
        <p:spPr>
          <a:xfrm rot="16200000">
            <a:off x="10500711" y="5117885"/>
            <a:ext cx="2743200" cy="96950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ru-RU" sz="700">
                <a:solidFill>
                  <a:schemeClr val="bg1">
                    <a:lumMod val="50000"/>
                  </a:schemeClr>
                </a:solidFill>
                <a:latin typeface="+mn-lt"/>
                <a:sym typeface="Trebuchet MS" panose="020B0603020202020204" pitchFamily="34" charset="0"/>
              </a:rPr>
              <a:t>11 Видение и основные направления.pptx</a:t>
            </a:r>
            <a:endParaRPr lang="en-US" sz="700" dirty="0">
              <a:solidFill>
                <a:schemeClr val="bg1">
                  <a:lumMod val="50000"/>
                </a:schemeClr>
              </a:solidFill>
              <a:latin typeface="+mn-lt"/>
              <a:sym typeface="Trebuchet MS" panose="020B0603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. Disclaim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Simple" hidden="1"/>
          <p:cNvSpPr txBox="1"/>
          <p:nvPr userDrawn="1">
            <p:custDataLst>
              <p:tags r:id="rId1"/>
            </p:custDataLst>
          </p:nvPr>
        </p:nvSpPr>
        <p:spPr>
          <a:xfrm rot="16200000">
            <a:off x="10500711" y="5117885"/>
            <a:ext cx="2743200" cy="96950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ru-RU" sz="700">
                <a:solidFill>
                  <a:schemeClr val="bg1">
                    <a:lumMod val="50000"/>
                  </a:schemeClr>
                </a:solidFill>
                <a:latin typeface="+mn-lt"/>
                <a:sym typeface="Trebuchet MS" panose="020B0603020202020204" pitchFamily="34" charset="0"/>
              </a:rPr>
              <a:t>11 Видение и основные направления.pptx</a:t>
            </a:r>
            <a:endParaRPr lang="en-US" sz="700" dirty="0">
              <a:solidFill>
                <a:schemeClr val="bg1">
                  <a:lumMod val="50000"/>
                </a:schemeClr>
              </a:solidFill>
              <a:latin typeface="+mn-lt"/>
              <a:sym typeface="Trebuchet MS" panose="020B0603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D. 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. Layout gu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2" name="A4Grid"/>
          <p:cNvGrpSpPr/>
          <p:nvPr userDrawn="1"/>
        </p:nvGrpSpPr>
        <p:grpSpPr>
          <a:xfrm>
            <a:off x="0" y="0"/>
            <a:ext cx="12192000" cy="6858000"/>
            <a:chOff x="0" y="0"/>
            <a:chExt cx="9906000" cy="6858000"/>
          </a:xfrm>
        </p:grpSpPr>
        <p:sp>
          <p:nvSpPr>
            <p:cNvPr id="53" name="Slide edges"/>
            <p:cNvSpPr>
              <a:spLocks noChangeAspect="1"/>
            </p:cNvSpPr>
            <p:nvPr/>
          </p:nvSpPr>
          <p:spPr bwMode="auto">
            <a:xfrm>
              <a:off x="0" y="0"/>
              <a:ext cx="9905999" cy="6858000"/>
            </a:xfrm>
            <a:custGeom>
              <a:avLst/>
              <a:gdLst>
                <a:gd name="T0" fmla="*/ 6024 w 6026"/>
                <a:gd name="T1" fmla="*/ 3394 h 3396"/>
                <a:gd name="T2" fmla="*/ 6024 w 6026"/>
                <a:gd name="T3" fmla="*/ 3391 h 3396"/>
                <a:gd name="T4" fmla="*/ 5 w 6026"/>
                <a:gd name="T5" fmla="*/ 3391 h 3396"/>
                <a:gd name="T6" fmla="*/ 5 w 6026"/>
                <a:gd name="T7" fmla="*/ 5 h 3396"/>
                <a:gd name="T8" fmla="*/ 6021 w 6026"/>
                <a:gd name="T9" fmla="*/ 5 h 3396"/>
                <a:gd name="T10" fmla="*/ 6021 w 6026"/>
                <a:gd name="T11" fmla="*/ 3394 h 3396"/>
                <a:gd name="T12" fmla="*/ 6024 w 6026"/>
                <a:gd name="T13" fmla="*/ 3394 h 3396"/>
                <a:gd name="T14" fmla="*/ 6024 w 6026"/>
                <a:gd name="T15" fmla="*/ 3391 h 3396"/>
                <a:gd name="T16" fmla="*/ 6024 w 6026"/>
                <a:gd name="T17" fmla="*/ 3394 h 3396"/>
                <a:gd name="T18" fmla="*/ 6026 w 6026"/>
                <a:gd name="T19" fmla="*/ 3394 h 3396"/>
                <a:gd name="T20" fmla="*/ 6026 w 6026"/>
                <a:gd name="T21" fmla="*/ 0 h 3396"/>
                <a:gd name="T22" fmla="*/ 0 w 6026"/>
                <a:gd name="T23" fmla="*/ 0 h 3396"/>
                <a:gd name="T24" fmla="*/ 0 w 6026"/>
                <a:gd name="T25" fmla="*/ 3396 h 3396"/>
                <a:gd name="T26" fmla="*/ 6026 w 6026"/>
                <a:gd name="T27" fmla="*/ 3396 h 3396"/>
                <a:gd name="T28" fmla="*/ 6026 w 6026"/>
                <a:gd name="T29" fmla="*/ 3394 h 3396"/>
                <a:gd name="T30" fmla="*/ 6024 w 6026"/>
                <a:gd name="T31" fmla="*/ 3394 h 33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026" h="3396">
                  <a:moveTo>
                    <a:pt x="6024" y="3394"/>
                  </a:moveTo>
                  <a:lnTo>
                    <a:pt x="6024" y="3391"/>
                  </a:lnTo>
                  <a:lnTo>
                    <a:pt x="5" y="3391"/>
                  </a:lnTo>
                  <a:lnTo>
                    <a:pt x="5" y="5"/>
                  </a:lnTo>
                  <a:lnTo>
                    <a:pt x="6021" y="5"/>
                  </a:lnTo>
                  <a:lnTo>
                    <a:pt x="6021" y="3394"/>
                  </a:lnTo>
                  <a:lnTo>
                    <a:pt x="6024" y="3394"/>
                  </a:lnTo>
                  <a:lnTo>
                    <a:pt x="6024" y="3391"/>
                  </a:lnTo>
                  <a:lnTo>
                    <a:pt x="6024" y="3394"/>
                  </a:lnTo>
                  <a:lnTo>
                    <a:pt x="6026" y="3394"/>
                  </a:lnTo>
                  <a:lnTo>
                    <a:pt x="6026" y="0"/>
                  </a:lnTo>
                  <a:lnTo>
                    <a:pt x="0" y="0"/>
                  </a:lnTo>
                  <a:lnTo>
                    <a:pt x="0" y="3396"/>
                  </a:lnTo>
                  <a:lnTo>
                    <a:pt x="6026" y="3396"/>
                  </a:lnTo>
                  <a:lnTo>
                    <a:pt x="6026" y="3394"/>
                  </a:lnTo>
                  <a:lnTo>
                    <a:pt x="6024" y="3394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R="0" lvl="0" indent="0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endParaRPr kumimoji="0" lang="en-US" sz="1200" b="0" i="0" u="none" strike="noStrike" cap="none" spc="0" normalizeH="0" baseline="0" noProof="0">
                <a:ln>
                  <a:noFill/>
                </a:ln>
                <a:effectLst/>
                <a:uLnTx/>
                <a:uFillTx/>
                <a:latin typeface="+mn-lt"/>
              </a:endParaRPr>
            </a:p>
          </p:txBody>
        </p:sp>
        <p:sp>
          <p:nvSpPr>
            <p:cNvPr id="54" name="No-fly zone"/>
            <p:cNvSpPr/>
            <p:nvPr userDrawn="1"/>
          </p:nvSpPr>
          <p:spPr>
            <a:xfrm>
              <a:off x="0" y="0"/>
              <a:ext cx="9906000" cy="6858000"/>
            </a:xfrm>
            <a:custGeom>
              <a:avLst/>
              <a:gdLst>
                <a:gd name="connsiteX0" fmla="*/ 629400 w 9906000"/>
                <a:gd name="connsiteY0" fmla="*/ 622800 h 6858000"/>
                <a:gd name="connsiteX1" fmla="*/ 629400 w 9906000"/>
                <a:gd name="connsiteY1" fmla="*/ 6156000 h 6858000"/>
                <a:gd name="connsiteX2" fmla="*/ 9276600 w 9906000"/>
                <a:gd name="connsiteY2" fmla="*/ 6156000 h 6858000"/>
                <a:gd name="connsiteX3" fmla="*/ 9276600 w 9906000"/>
                <a:gd name="connsiteY3" fmla="*/ 622800 h 6858000"/>
                <a:gd name="connsiteX4" fmla="*/ 0 w 9906000"/>
                <a:gd name="connsiteY4" fmla="*/ 0 h 6858000"/>
                <a:gd name="connsiteX5" fmla="*/ 629400 w 9906000"/>
                <a:gd name="connsiteY5" fmla="*/ 0 h 6858000"/>
                <a:gd name="connsiteX6" fmla="*/ 629400 w 9906000"/>
                <a:gd name="connsiteY6" fmla="*/ 0 h 6858000"/>
                <a:gd name="connsiteX7" fmla="*/ 9276600 w 9906000"/>
                <a:gd name="connsiteY7" fmla="*/ 0 h 6858000"/>
                <a:gd name="connsiteX8" fmla="*/ 9906000 w 9906000"/>
                <a:gd name="connsiteY8" fmla="*/ 0 h 6858000"/>
                <a:gd name="connsiteX9" fmla="*/ 9906000 w 9906000"/>
                <a:gd name="connsiteY9" fmla="*/ 622800 h 6858000"/>
                <a:gd name="connsiteX10" fmla="*/ 9906000 w 9906000"/>
                <a:gd name="connsiteY10" fmla="*/ 6156000 h 6858000"/>
                <a:gd name="connsiteX11" fmla="*/ 9906000 w 9906000"/>
                <a:gd name="connsiteY11" fmla="*/ 6858000 h 6858000"/>
                <a:gd name="connsiteX12" fmla="*/ 9276600 w 9906000"/>
                <a:gd name="connsiteY12" fmla="*/ 6858000 h 6858000"/>
                <a:gd name="connsiteX13" fmla="*/ 629400 w 9906000"/>
                <a:gd name="connsiteY13" fmla="*/ 6858000 h 6858000"/>
                <a:gd name="connsiteX14" fmla="*/ 0 w 9906000"/>
                <a:gd name="connsiteY14" fmla="*/ 6858000 h 6858000"/>
                <a:gd name="connsiteX15" fmla="*/ 0 w 9906000"/>
                <a:gd name="connsiteY15" fmla="*/ 685800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9906000" h="6858000">
                  <a:moveTo>
                    <a:pt x="629400" y="622800"/>
                  </a:moveTo>
                  <a:lnTo>
                    <a:pt x="629400" y="6156000"/>
                  </a:lnTo>
                  <a:lnTo>
                    <a:pt x="9276600" y="6156000"/>
                  </a:lnTo>
                  <a:lnTo>
                    <a:pt x="9276600" y="622800"/>
                  </a:lnTo>
                  <a:close/>
                  <a:moveTo>
                    <a:pt x="0" y="0"/>
                  </a:moveTo>
                  <a:lnTo>
                    <a:pt x="629400" y="0"/>
                  </a:lnTo>
                  <a:lnTo>
                    <a:pt x="629400" y="0"/>
                  </a:lnTo>
                  <a:lnTo>
                    <a:pt x="9276600" y="0"/>
                  </a:lnTo>
                  <a:lnTo>
                    <a:pt x="9906000" y="0"/>
                  </a:lnTo>
                  <a:lnTo>
                    <a:pt x="9906000" y="622800"/>
                  </a:lnTo>
                  <a:lnTo>
                    <a:pt x="9906000" y="6156000"/>
                  </a:lnTo>
                  <a:lnTo>
                    <a:pt x="9906000" y="6858000"/>
                  </a:lnTo>
                  <a:lnTo>
                    <a:pt x="9276600" y="6858000"/>
                  </a:lnTo>
                  <a:lnTo>
                    <a:pt x="629400" y="6858000"/>
                  </a:lnTo>
                  <a:lnTo>
                    <a:pt x="0" y="6858000"/>
                  </a:lnTo>
                  <a:lnTo>
                    <a:pt x="0" y="6858000"/>
                  </a:lnTo>
                  <a:close/>
                </a:path>
              </a:pathLst>
            </a:custGeom>
            <a:solidFill>
              <a:srgbClr val="FFEFEF">
                <a:alpha val="40000"/>
              </a:srgb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lvl="0"/>
              <a:endParaRPr lang="en-US" sz="120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57" name="Footnote measure"/>
            <p:cNvSpPr>
              <a:spLocks noChangeArrowheads="1"/>
            </p:cNvSpPr>
            <p:nvPr/>
          </p:nvSpPr>
          <p:spPr bwMode="auto">
            <a:xfrm>
              <a:off x="629400" y="6156016"/>
              <a:ext cx="8647200" cy="378303"/>
            </a:xfrm>
            <a:prstGeom prst="rect">
              <a:avLst/>
            </a:prstGeom>
            <a:solidFill>
              <a:schemeClr val="accent3">
                <a:alpha val="1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1200">
                <a:latin typeface="+mn-lt"/>
              </a:endParaRPr>
            </a:p>
          </p:txBody>
        </p:sp>
        <p:sp>
          <p:nvSpPr>
            <p:cNvPr id="58" name="Whitespace measure"/>
            <p:cNvSpPr>
              <a:spLocks noChangeArrowheads="1"/>
            </p:cNvSpPr>
            <p:nvPr/>
          </p:nvSpPr>
          <p:spPr bwMode="auto">
            <a:xfrm>
              <a:off x="629400" y="1496705"/>
              <a:ext cx="8647200" cy="583200"/>
            </a:xfrm>
            <a:prstGeom prst="rect">
              <a:avLst/>
            </a:prstGeom>
            <a:solidFill>
              <a:schemeClr val="accent3">
                <a:alpha val="1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1200" dirty="0">
                <a:latin typeface="+mn-lt"/>
              </a:endParaRPr>
            </a:p>
          </p:txBody>
        </p:sp>
        <p:grpSp>
          <p:nvGrpSpPr>
            <p:cNvPr id="59" name="Gutter space"/>
            <p:cNvGrpSpPr/>
            <p:nvPr userDrawn="1"/>
          </p:nvGrpSpPr>
          <p:grpSpPr>
            <a:xfrm>
              <a:off x="1140950" y="623086"/>
              <a:ext cx="7624100" cy="5532930"/>
              <a:chOff x="1140950" y="623086"/>
              <a:chExt cx="7624100" cy="5532930"/>
            </a:xfrm>
          </p:grpSpPr>
          <p:sp>
            <p:nvSpPr>
              <p:cNvPr id="89" name="Gutter 11"/>
              <p:cNvSpPr>
                <a:spLocks noChangeArrowheads="1"/>
              </p:cNvSpPr>
              <p:nvPr/>
            </p:nvSpPr>
            <p:spPr bwMode="auto">
              <a:xfrm>
                <a:off x="8536450" y="623086"/>
                <a:ext cx="228600" cy="5532930"/>
              </a:xfrm>
              <a:prstGeom prst="rect">
                <a:avLst/>
              </a:prstGeom>
              <a:solidFill>
                <a:schemeClr val="accent5">
                  <a:alpha val="1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 sz="1200">
                  <a:latin typeface="+mn-lt"/>
                </a:endParaRPr>
              </a:p>
            </p:txBody>
          </p:sp>
          <p:sp>
            <p:nvSpPr>
              <p:cNvPr id="90" name="Gutter 10"/>
              <p:cNvSpPr>
                <a:spLocks noChangeArrowheads="1"/>
              </p:cNvSpPr>
              <p:nvPr/>
            </p:nvSpPr>
            <p:spPr bwMode="auto">
              <a:xfrm>
                <a:off x="7796900" y="623086"/>
                <a:ext cx="228600" cy="5532930"/>
              </a:xfrm>
              <a:prstGeom prst="rect">
                <a:avLst/>
              </a:prstGeom>
              <a:solidFill>
                <a:schemeClr val="accent5">
                  <a:alpha val="1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 sz="1200">
                  <a:latin typeface="+mn-lt"/>
                </a:endParaRPr>
              </a:p>
            </p:txBody>
          </p:sp>
          <p:sp>
            <p:nvSpPr>
              <p:cNvPr id="91" name="Gutter 9"/>
              <p:cNvSpPr>
                <a:spLocks noChangeArrowheads="1"/>
              </p:cNvSpPr>
              <p:nvPr/>
            </p:nvSpPr>
            <p:spPr bwMode="auto">
              <a:xfrm>
                <a:off x="7057350" y="623086"/>
                <a:ext cx="228600" cy="5532930"/>
              </a:xfrm>
              <a:prstGeom prst="rect">
                <a:avLst/>
              </a:prstGeom>
              <a:solidFill>
                <a:schemeClr val="accent5">
                  <a:alpha val="1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 sz="1200">
                  <a:latin typeface="+mn-lt"/>
                </a:endParaRPr>
              </a:p>
            </p:txBody>
          </p:sp>
          <p:sp>
            <p:nvSpPr>
              <p:cNvPr id="92" name="Gutter 8"/>
              <p:cNvSpPr>
                <a:spLocks noChangeArrowheads="1"/>
              </p:cNvSpPr>
              <p:nvPr/>
            </p:nvSpPr>
            <p:spPr bwMode="auto">
              <a:xfrm>
                <a:off x="6317800" y="623086"/>
                <a:ext cx="228600" cy="5532930"/>
              </a:xfrm>
              <a:prstGeom prst="rect">
                <a:avLst/>
              </a:prstGeom>
              <a:solidFill>
                <a:schemeClr val="accent5">
                  <a:alpha val="1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 sz="1200">
                  <a:latin typeface="+mn-lt"/>
                </a:endParaRPr>
              </a:p>
            </p:txBody>
          </p:sp>
          <p:sp>
            <p:nvSpPr>
              <p:cNvPr id="93" name="Gutter 7"/>
              <p:cNvSpPr>
                <a:spLocks noChangeArrowheads="1"/>
              </p:cNvSpPr>
              <p:nvPr/>
            </p:nvSpPr>
            <p:spPr bwMode="auto">
              <a:xfrm>
                <a:off x="5578250" y="623086"/>
                <a:ext cx="228600" cy="5532930"/>
              </a:xfrm>
              <a:prstGeom prst="rect">
                <a:avLst/>
              </a:prstGeom>
              <a:solidFill>
                <a:schemeClr val="accent5">
                  <a:alpha val="1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 sz="1200">
                  <a:latin typeface="+mn-lt"/>
                </a:endParaRPr>
              </a:p>
            </p:txBody>
          </p:sp>
          <p:sp>
            <p:nvSpPr>
              <p:cNvPr id="94" name="Gutter 6"/>
              <p:cNvSpPr>
                <a:spLocks noChangeArrowheads="1"/>
              </p:cNvSpPr>
              <p:nvPr/>
            </p:nvSpPr>
            <p:spPr bwMode="auto">
              <a:xfrm>
                <a:off x="4838700" y="623086"/>
                <a:ext cx="228600" cy="5532930"/>
              </a:xfrm>
              <a:prstGeom prst="rect">
                <a:avLst/>
              </a:prstGeom>
              <a:solidFill>
                <a:schemeClr val="accent5">
                  <a:alpha val="1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 sz="1200">
                  <a:latin typeface="+mn-lt"/>
                </a:endParaRPr>
              </a:p>
            </p:txBody>
          </p:sp>
          <p:sp>
            <p:nvSpPr>
              <p:cNvPr id="95" name="Gutter 5"/>
              <p:cNvSpPr>
                <a:spLocks noChangeArrowheads="1"/>
              </p:cNvSpPr>
              <p:nvPr/>
            </p:nvSpPr>
            <p:spPr bwMode="auto">
              <a:xfrm>
                <a:off x="4099150" y="623086"/>
                <a:ext cx="228600" cy="5532930"/>
              </a:xfrm>
              <a:prstGeom prst="rect">
                <a:avLst/>
              </a:prstGeom>
              <a:solidFill>
                <a:schemeClr val="accent5">
                  <a:alpha val="1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 sz="1200">
                  <a:latin typeface="+mn-lt"/>
                </a:endParaRPr>
              </a:p>
            </p:txBody>
          </p:sp>
          <p:sp>
            <p:nvSpPr>
              <p:cNvPr id="96" name="Gutter 4"/>
              <p:cNvSpPr>
                <a:spLocks noChangeArrowheads="1"/>
              </p:cNvSpPr>
              <p:nvPr/>
            </p:nvSpPr>
            <p:spPr bwMode="auto">
              <a:xfrm>
                <a:off x="3359600" y="623086"/>
                <a:ext cx="228600" cy="5532930"/>
              </a:xfrm>
              <a:prstGeom prst="rect">
                <a:avLst/>
              </a:prstGeom>
              <a:solidFill>
                <a:schemeClr val="accent5">
                  <a:alpha val="1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 sz="1200">
                  <a:latin typeface="+mn-lt"/>
                </a:endParaRPr>
              </a:p>
            </p:txBody>
          </p:sp>
          <p:sp>
            <p:nvSpPr>
              <p:cNvPr id="97" name="Gutter 3"/>
              <p:cNvSpPr>
                <a:spLocks noChangeArrowheads="1"/>
              </p:cNvSpPr>
              <p:nvPr/>
            </p:nvSpPr>
            <p:spPr bwMode="auto">
              <a:xfrm>
                <a:off x="2620050" y="623086"/>
                <a:ext cx="228600" cy="5532930"/>
              </a:xfrm>
              <a:prstGeom prst="rect">
                <a:avLst/>
              </a:prstGeom>
              <a:solidFill>
                <a:schemeClr val="accent5">
                  <a:alpha val="1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 sz="1200">
                  <a:latin typeface="+mn-lt"/>
                </a:endParaRPr>
              </a:p>
            </p:txBody>
          </p:sp>
          <p:sp>
            <p:nvSpPr>
              <p:cNvPr id="98" name="Gutter 2"/>
              <p:cNvSpPr>
                <a:spLocks noChangeArrowheads="1"/>
              </p:cNvSpPr>
              <p:nvPr/>
            </p:nvSpPr>
            <p:spPr bwMode="auto">
              <a:xfrm>
                <a:off x="1880500" y="623086"/>
                <a:ext cx="228600" cy="5532930"/>
              </a:xfrm>
              <a:prstGeom prst="rect">
                <a:avLst/>
              </a:prstGeom>
              <a:solidFill>
                <a:schemeClr val="accent5">
                  <a:alpha val="1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 sz="1200" dirty="0">
                  <a:latin typeface="+mn-lt"/>
                </a:endParaRPr>
              </a:p>
            </p:txBody>
          </p:sp>
          <p:sp>
            <p:nvSpPr>
              <p:cNvPr id="99" name="Gutter 1"/>
              <p:cNvSpPr>
                <a:spLocks noChangeArrowheads="1"/>
              </p:cNvSpPr>
              <p:nvPr/>
            </p:nvSpPr>
            <p:spPr bwMode="auto">
              <a:xfrm>
                <a:off x="1140950" y="623086"/>
                <a:ext cx="228600" cy="5532930"/>
              </a:xfrm>
              <a:prstGeom prst="rect">
                <a:avLst/>
              </a:prstGeom>
              <a:solidFill>
                <a:schemeClr val="accent5">
                  <a:alpha val="1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 sz="1200" dirty="0">
                  <a:latin typeface="+mn-lt"/>
                </a:endParaRPr>
              </a:p>
            </p:txBody>
          </p:sp>
        </p:grpSp>
        <p:grpSp>
          <p:nvGrpSpPr>
            <p:cNvPr id="60" name="Baselines/Anchors"/>
            <p:cNvGrpSpPr>
              <a:grpSpLocks noChangeAspect="1"/>
            </p:cNvGrpSpPr>
            <p:nvPr userDrawn="1"/>
          </p:nvGrpSpPr>
          <p:grpSpPr>
            <a:xfrm>
              <a:off x="0" y="623086"/>
              <a:ext cx="9906000" cy="5532931"/>
              <a:chOff x="0" y="623086"/>
              <a:chExt cx="9906000" cy="5532931"/>
            </a:xfrm>
          </p:grpSpPr>
          <p:sp>
            <p:nvSpPr>
              <p:cNvPr id="69" name="Line 20"/>
              <p:cNvSpPr>
                <a:spLocks noChangeShapeType="1"/>
              </p:cNvSpPr>
              <p:nvPr/>
            </p:nvSpPr>
            <p:spPr bwMode="auto">
              <a:xfrm>
                <a:off x="975" y="6156017"/>
                <a:ext cx="9905025" cy="0"/>
              </a:xfrm>
              <a:prstGeom prst="line">
                <a:avLst/>
              </a:prstGeom>
              <a:noFill/>
              <a:ln w="6350" cap="flat">
                <a:solidFill>
                  <a:srgbClr val="30C1D7">
                    <a:alpha val="40000"/>
                  </a:srgbClr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 sz="1200" dirty="0">
                  <a:latin typeface="+mn-lt"/>
                </a:endParaRPr>
              </a:p>
            </p:txBody>
          </p:sp>
          <p:sp>
            <p:nvSpPr>
              <p:cNvPr id="70" name="Line 19"/>
              <p:cNvSpPr>
                <a:spLocks noChangeShapeType="1"/>
              </p:cNvSpPr>
              <p:nvPr/>
            </p:nvSpPr>
            <p:spPr bwMode="auto">
              <a:xfrm>
                <a:off x="975" y="5864812"/>
                <a:ext cx="9905025" cy="0"/>
              </a:xfrm>
              <a:prstGeom prst="line">
                <a:avLst/>
              </a:prstGeom>
              <a:noFill/>
              <a:ln w="6350" cap="flat">
                <a:solidFill>
                  <a:srgbClr val="30C1D7">
                    <a:alpha val="40000"/>
                  </a:srgbClr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 sz="1200">
                  <a:latin typeface="+mn-lt"/>
                </a:endParaRPr>
              </a:p>
            </p:txBody>
          </p:sp>
          <p:sp>
            <p:nvSpPr>
              <p:cNvPr id="71" name="Line 18"/>
              <p:cNvSpPr>
                <a:spLocks noChangeShapeType="1"/>
              </p:cNvSpPr>
              <p:nvPr/>
            </p:nvSpPr>
            <p:spPr bwMode="auto">
              <a:xfrm>
                <a:off x="975" y="5573605"/>
                <a:ext cx="9905025" cy="0"/>
              </a:xfrm>
              <a:prstGeom prst="line">
                <a:avLst/>
              </a:prstGeom>
              <a:noFill/>
              <a:ln w="6350" cap="flat">
                <a:solidFill>
                  <a:srgbClr val="30C1D7">
                    <a:alpha val="40000"/>
                  </a:srgbClr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 sz="1200">
                  <a:latin typeface="+mn-lt"/>
                </a:endParaRPr>
              </a:p>
            </p:txBody>
          </p:sp>
          <p:sp>
            <p:nvSpPr>
              <p:cNvPr id="72" name="Line 17"/>
              <p:cNvSpPr>
                <a:spLocks noChangeShapeType="1"/>
              </p:cNvSpPr>
              <p:nvPr/>
            </p:nvSpPr>
            <p:spPr bwMode="auto">
              <a:xfrm>
                <a:off x="975" y="5282398"/>
                <a:ext cx="9905025" cy="0"/>
              </a:xfrm>
              <a:prstGeom prst="line">
                <a:avLst/>
              </a:prstGeom>
              <a:noFill/>
              <a:ln w="6350" cap="flat">
                <a:solidFill>
                  <a:srgbClr val="30C1D7">
                    <a:alpha val="40000"/>
                  </a:srgbClr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 sz="1200">
                  <a:latin typeface="+mn-lt"/>
                </a:endParaRPr>
              </a:p>
            </p:txBody>
          </p:sp>
          <p:sp>
            <p:nvSpPr>
              <p:cNvPr id="73" name="Line 16"/>
              <p:cNvSpPr>
                <a:spLocks noChangeShapeType="1"/>
              </p:cNvSpPr>
              <p:nvPr/>
            </p:nvSpPr>
            <p:spPr bwMode="auto">
              <a:xfrm>
                <a:off x="975" y="4991191"/>
                <a:ext cx="9905025" cy="0"/>
              </a:xfrm>
              <a:prstGeom prst="line">
                <a:avLst/>
              </a:prstGeom>
              <a:noFill/>
              <a:ln w="6350" cap="flat">
                <a:solidFill>
                  <a:srgbClr val="30C1D7">
                    <a:alpha val="40000"/>
                  </a:srgbClr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 sz="1200">
                  <a:latin typeface="+mn-lt"/>
                </a:endParaRPr>
              </a:p>
            </p:txBody>
          </p:sp>
          <p:sp>
            <p:nvSpPr>
              <p:cNvPr id="74" name="Line 15"/>
              <p:cNvSpPr>
                <a:spLocks noChangeShapeType="1"/>
              </p:cNvSpPr>
              <p:nvPr/>
            </p:nvSpPr>
            <p:spPr bwMode="auto">
              <a:xfrm>
                <a:off x="975" y="4699984"/>
                <a:ext cx="9905025" cy="0"/>
              </a:xfrm>
              <a:prstGeom prst="line">
                <a:avLst/>
              </a:prstGeom>
              <a:noFill/>
              <a:ln w="6350" cap="flat">
                <a:solidFill>
                  <a:srgbClr val="30C1D7">
                    <a:alpha val="40000"/>
                  </a:srgbClr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 sz="1200">
                  <a:latin typeface="+mn-lt"/>
                </a:endParaRPr>
              </a:p>
            </p:txBody>
          </p:sp>
          <p:sp>
            <p:nvSpPr>
              <p:cNvPr id="75" name="Line 14"/>
              <p:cNvSpPr>
                <a:spLocks noChangeShapeType="1"/>
              </p:cNvSpPr>
              <p:nvPr/>
            </p:nvSpPr>
            <p:spPr bwMode="auto">
              <a:xfrm>
                <a:off x="975" y="4408777"/>
                <a:ext cx="9905025" cy="0"/>
              </a:xfrm>
              <a:prstGeom prst="line">
                <a:avLst/>
              </a:prstGeom>
              <a:noFill/>
              <a:ln w="6350" cap="flat">
                <a:solidFill>
                  <a:srgbClr val="30C1D7">
                    <a:alpha val="40000"/>
                  </a:srgbClr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 sz="1200" dirty="0">
                  <a:latin typeface="+mn-lt"/>
                </a:endParaRPr>
              </a:p>
            </p:txBody>
          </p:sp>
          <p:sp>
            <p:nvSpPr>
              <p:cNvPr id="76" name="Line 13"/>
              <p:cNvSpPr>
                <a:spLocks noChangeShapeType="1"/>
              </p:cNvSpPr>
              <p:nvPr/>
            </p:nvSpPr>
            <p:spPr bwMode="auto">
              <a:xfrm>
                <a:off x="975" y="4117570"/>
                <a:ext cx="9905025" cy="0"/>
              </a:xfrm>
              <a:prstGeom prst="line">
                <a:avLst/>
              </a:prstGeom>
              <a:noFill/>
              <a:ln w="6350" cap="flat">
                <a:solidFill>
                  <a:srgbClr val="30C1D7">
                    <a:alpha val="40000"/>
                  </a:srgbClr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 sz="1200">
                  <a:latin typeface="+mn-lt"/>
                </a:endParaRPr>
              </a:p>
            </p:txBody>
          </p:sp>
          <p:sp>
            <p:nvSpPr>
              <p:cNvPr id="77" name="Line 12"/>
              <p:cNvSpPr>
                <a:spLocks noChangeShapeType="1"/>
              </p:cNvSpPr>
              <p:nvPr/>
            </p:nvSpPr>
            <p:spPr bwMode="auto">
              <a:xfrm>
                <a:off x="975" y="3826363"/>
                <a:ext cx="9905025" cy="0"/>
              </a:xfrm>
              <a:prstGeom prst="line">
                <a:avLst/>
              </a:prstGeom>
              <a:noFill/>
              <a:ln w="6350" cap="flat">
                <a:solidFill>
                  <a:srgbClr val="30C1D7">
                    <a:alpha val="40000"/>
                  </a:srgbClr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 sz="1200">
                  <a:latin typeface="+mn-lt"/>
                </a:endParaRPr>
              </a:p>
            </p:txBody>
          </p:sp>
          <p:sp>
            <p:nvSpPr>
              <p:cNvPr id="78" name="Line 11"/>
              <p:cNvSpPr>
                <a:spLocks noChangeShapeType="1"/>
              </p:cNvSpPr>
              <p:nvPr/>
            </p:nvSpPr>
            <p:spPr bwMode="auto">
              <a:xfrm>
                <a:off x="975" y="3535156"/>
                <a:ext cx="9905025" cy="0"/>
              </a:xfrm>
              <a:prstGeom prst="line">
                <a:avLst/>
              </a:prstGeom>
              <a:noFill/>
              <a:ln w="6350" cap="flat">
                <a:solidFill>
                  <a:srgbClr val="30C1D7">
                    <a:alpha val="40000"/>
                  </a:srgbClr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 sz="1200">
                  <a:latin typeface="+mn-lt"/>
                </a:endParaRPr>
              </a:p>
            </p:txBody>
          </p:sp>
          <p:sp>
            <p:nvSpPr>
              <p:cNvPr id="79" name="Line 10"/>
              <p:cNvSpPr>
                <a:spLocks noChangeShapeType="1"/>
              </p:cNvSpPr>
              <p:nvPr/>
            </p:nvSpPr>
            <p:spPr bwMode="auto">
              <a:xfrm>
                <a:off x="975" y="3243949"/>
                <a:ext cx="9905025" cy="0"/>
              </a:xfrm>
              <a:prstGeom prst="line">
                <a:avLst/>
              </a:prstGeom>
              <a:noFill/>
              <a:ln w="6350" cap="flat">
                <a:solidFill>
                  <a:srgbClr val="30C1D7">
                    <a:alpha val="40000"/>
                  </a:srgbClr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 sz="1200">
                  <a:latin typeface="+mn-lt"/>
                </a:endParaRPr>
              </a:p>
            </p:txBody>
          </p:sp>
          <p:sp>
            <p:nvSpPr>
              <p:cNvPr id="80" name="Line 9"/>
              <p:cNvSpPr>
                <a:spLocks noChangeShapeType="1"/>
              </p:cNvSpPr>
              <p:nvPr/>
            </p:nvSpPr>
            <p:spPr bwMode="auto">
              <a:xfrm>
                <a:off x="975" y="2952742"/>
                <a:ext cx="9905025" cy="0"/>
              </a:xfrm>
              <a:prstGeom prst="line">
                <a:avLst/>
              </a:prstGeom>
              <a:noFill/>
              <a:ln w="6350" cap="flat">
                <a:solidFill>
                  <a:srgbClr val="30C1D7">
                    <a:alpha val="40000"/>
                  </a:srgbClr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 sz="1200">
                  <a:latin typeface="+mn-lt"/>
                </a:endParaRPr>
              </a:p>
            </p:txBody>
          </p:sp>
          <p:sp>
            <p:nvSpPr>
              <p:cNvPr id="81" name="Line 8"/>
              <p:cNvSpPr>
                <a:spLocks noChangeShapeType="1"/>
              </p:cNvSpPr>
              <p:nvPr/>
            </p:nvSpPr>
            <p:spPr bwMode="auto">
              <a:xfrm>
                <a:off x="975" y="2661535"/>
                <a:ext cx="9905025" cy="0"/>
              </a:xfrm>
              <a:prstGeom prst="line">
                <a:avLst/>
              </a:prstGeom>
              <a:noFill/>
              <a:ln w="6350" cap="flat">
                <a:solidFill>
                  <a:srgbClr val="30C1D7">
                    <a:alpha val="40000"/>
                  </a:srgbClr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 sz="1200">
                  <a:latin typeface="+mn-lt"/>
                </a:endParaRPr>
              </a:p>
            </p:txBody>
          </p:sp>
          <p:sp>
            <p:nvSpPr>
              <p:cNvPr id="82" name="Line 7"/>
              <p:cNvSpPr>
                <a:spLocks noChangeShapeType="1"/>
              </p:cNvSpPr>
              <p:nvPr/>
            </p:nvSpPr>
            <p:spPr bwMode="auto">
              <a:xfrm>
                <a:off x="975" y="2370328"/>
                <a:ext cx="9905025" cy="0"/>
              </a:xfrm>
              <a:prstGeom prst="line">
                <a:avLst/>
              </a:prstGeom>
              <a:noFill/>
              <a:ln w="6350" cap="flat">
                <a:solidFill>
                  <a:srgbClr val="30C1D7">
                    <a:alpha val="40000"/>
                  </a:srgbClr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 sz="1200">
                  <a:latin typeface="+mn-lt"/>
                </a:endParaRPr>
              </a:p>
            </p:txBody>
          </p:sp>
          <p:sp>
            <p:nvSpPr>
              <p:cNvPr id="83" name="Line 6"/>
              <p:cNvSpPr>
                <a:spLocks noChangeShapeType="1"/>
              </p:cNvSpPr>
              <p:nvPr/>
            </p:nvSpPr>
            <p:spPr bwMode="auto">
              <a:xfrm>
                <a:off x="975" y="2079121"/>
                <a:ext cx="9905025" cy="0"/>
              </a:xfrm>
              <a:prstGeom prst="line">
                <a:avLst/>
              </a:prstGeom>
              <a:noFill/>
              <a:ln w="6350" cap="flat">
                <a:solidFill>
                  <a:srgbClr val="30C1D7">
                    <a:alpha val="40000"/>
                  </a:srgbClr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 sz="1200" dirty="0">
                  <a:latin typeface="+mn-lt"/>
                </a:endParaRPr>
              </a:p>
            </p:txBody>
          </p:sp>
          <p:sp>
            <p:nvSpPr>
              <p:cNvPr id="84" name="Line 5"/>
              <p:cNvSpPr>
                <a:spLocks noChangeShapeType="1"/>
              </p:cNvSpPr>
              <p:nvPr/>
            </p:nvSpPr>
            <p:spPr bwMode="auto">
              <a:xfrm>
                <a:off x="975" y="1787914"/>
                <a:ext cx="9905025" cy="0"/>
              </a:xfrm>
              <a:prstGeom prst="line">
                <a:avLst/>
              </a:prstGeom>
              <a:noFill/>
              <a:ln w="6350" cap="flat">
                <a:solidFill>
                  <a:srgbClr val="30C1D7">
                    <a:alpha val="40000"/>
                  </a:srgbClr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 sz="1200">
                  <a:latin typeface="+mn-lt"/>
                </a:endParaRPr>
              </a:p>
            </p:txBody>
          </p:sp>
          <p:sp>
            <p:nvSpPr>
              <p:cNvPr id="85" name="Line 4"/>
              <p:cNvSpPr>
                <a:spLocks noChangeShapeType="1"/>
              </p:cNvSpPr>
              <p:nvPr/>
            </p:nvSpPr>
            <p:spPr bwMode="auto">
              <a:xfrm>
                <a:off x="975" y="1496707"/>
                <a:ext cx="9905025" cy="0"/>
              </a:xfrm>
              <a:prstGeom prst="line">
                <a:avLst/>
              </a:prstGeom>
              <a:noFill/>
              <a:ln w="6350" cap="flat">
                <a:solidFill>
                  <a:srgbClr val="30C1D7">
                    <a:alpha val="40000"/>
                  </a:srgbClr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 sz="1200" dirty="0">
                  <a:latin typeface="+mn-lt"/>
                </a:endParaRPr>
              </a:p>
            </p:txBody>
          </p:sp>
          <p:sp>
            <p:nvSpPr>
              <p:cNvPr id="86" name="Line 3"/>
              <p:cNvSpPr>
                <a:spLocks noChangeShapeType="1"/>
              </p:cNvSpPr>
              <p:nvPr/>
            </p:nvSpPr>
            <p:spPr bwMode="auto">
              <a:xfrm>
                <a:off x="975" y="1205500"/>
                <a:ext cx="9905025" cy="0"/>
              </a:xfrm>
              <a:prstGeom prst="line">
                <a:avLst/>
              </a:prstGeom>
              <a:noFill/>
              <a:ln w="6350" cap="flat">
                <a:solidFill>
                  <a:srgbClr val="30C1D7">
                    <a:alpha val="40000"/>
                  </a:srgbClr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 sz="1200" dirty="0">
                  <a:latin typeface="+mn-lt"/>
                </a:endParaRPr>
              </a:p>
            </p:txBody>
          </p:sp>
          <p:sp>
            <p:nvSpPr>
              <p:cNvPr id="87" name="Line 2"/>
              <p:cNvSpPr>
                <a:spLocks noChangeShapeType="1"/>
              </p:cNvSpPr>
              <p:nvPr/>
            </p:nvSpPr>
            <p:spPr bwMode="auto">
              <a:xfrm>
                <a:off x="975" y="914293"/>
                <a:ext cx="9905025" cy="0"/>
              </a:xfrm>
              <a:prstGeom prst="line">
                <a:avLst/>
              </a:prstGeom>
              <a:noFill/>
              <a:ln w="6350" cap="flat">
                <a:solidFill>
                  <a:srgbClr val="30C1D7">
                    <a:alpha val="40000"/>
                  </a:srgbClr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 sz="1200" dirty="0">
                  <a:latin typeface="+mn-lt"/>
                </a:endParaRPr>
              </a:p>
            </p:txBody>
          </p:sp>
          <p:sp>
            <p:nvSpPr>
              <p:cNvPr id="88" name="Line 1"/>
              <p:cNvSpPr>
                <a:spLocks noChangeShapeType="1"/>
              </p:cNvSpPr>
              <p:nvPr/>
            </p:nvSpPr>
            <p:spPr bwMode="auto">
              <a:xfrm>
                <a:off x="0" y="623086"/>
                <a:ext cx="9906000" cy="0"/>
              </a:xfrm>
              <a:prstGeom prst="line">
                <a:avLst/>
              </a:prstGeom>
              <a:noFill/>
              <a:ln w="6350" cap="flat">
                <a:solidFill>
                  <a:srgbClr val="30C1D7">
                    <a:alpha val="40000"/>
                  </a:srgbClr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 sz="1200">
                  <a:latin typeface="+mn-lt"/>
                </a:endParaRPr>
              </a:p>
            </p:txBody>
          </p:sp>
        </p:grpSp>
        <p:grpSp>
          <p:nvGrpSpPr>
            <p:cNvPr id="61" name="Five column measure"/>
            <p:cNvGrpSpPr/>
            <p:nvPr userDrawn="1"/>
          </p:nvGrpSpPr>
          <p:grpSpPr>
            <a:xfrm>
              <a:off x="629400" y="5977077"/>
              <a:ext cx="8647200" cy="66674"/>
              <a:chOff x="629400" y="5977077"/>
              <a:chExt cx="8647200" cy="66674"/>
            </a:xfrm>
          </p:grpSpPr>
          <p:sp>
            <p:nvSpPr>
              <p:cNvPr id="64" name="Column 5"/>
              <p:cNvSpPr/>
              <p:nvPr/>
            </p:nvSpPr>
            <p:spPr bwMode="auto">
              <a:xfrm>
                <a:off x="7746600" y="5977077"/>
                <a:ext cx="1530000" cy="66674"/>
              </a:xfrm>
              <a:custGeom>
                <a:avLst/>
                <a:gdLst>
                  <a:gd name="T0" fmla="*/ 0 w 1104"/>
                  <a:gd name="T1" fmla="*/ 0 h 42"/>
                  <a:gd name="T2" fmla="*/ 0 w 1104"/>
                  <a:gd name="T3" fmla="*/ 42 h 42"/>
                  <a:gd name="T4" fmla="*/ 1104 w 1104"/>
                  <a:gd name="T5" fmla="*/ 42 h 42"/>
                  <a:gd name="T6" fmla="*/ 1104 w 1104"/>
                  <a:gd name="T7" fmla="*/ 0 h 42"/>
                  <a:gd name="T8" fmla="*/ 0 w 1104"/>
                  <a:gd name="T9" fmla="*/ 0 h 42"/>
                  <a:gd name="T10" fmla="*/ 0 w 1104"/>
                  <a:gd name="T11" fmla="*/ 0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04" h="42">
                    <a:moveTo>
                      <a:pt x="0" y="0"/>
                    </a:moveTo>
                    <a:lnTo>
                      <a:pt x="0" y="42"/>
                    </a:lnTo>
                    <a:lnTo>
                      <a:pt x="1104" y="42"/>
                    </a:lnTo>
                    <a:lnTo>
                      <a:pt x="1104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5">
                  <a:alpha val="1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 sz="1200">
                  <a:latin typeface="+mn-lt"/>
                </a:endParaRPr>
              </a:p>
            </p:txBody>
          </p:sp>
          <p:sp>
            <p:nvSpPr>
              <p:cNvPr id="65" name="Column 4"/>
              <p:cNvSpPr/>
              <p:nvPr/>
            </p:nvSpPr>
            <p:spPr bwMode="auto">
              <a:xfrm>
                <a:off x="5967300" y="5977077"/>
                <a:ext cx="1530000" cy="66674"/>
              </a:xfrm>
              <a:custGeom>
                <a:avLst/>
                <a:gdLst>
                  <a:gd name="T0" fmla="*/ 0 w 1104"/>
                  <a:gd name="T1" fmla="*/ 0 h 42"/>
                  <a:gd name="T2" fmla="*/ 0 w 1104"/>
                  <a:gd name="T3" fmla="*/ 42 h 42"/>
                  <a:gd name="T4" fmla="*/ 1104 w 1104"/>
                  <a:gd name="T5" fmla="*/ 42 h 42"/>
                  <a:gd name="T6" fmla="*/ 1104 w 1104"/>
                  <a:gd name="T7" fmla="*/ 0 h 42"/>
                  <a:gd name="T8" fmla="*/ 0 w 1104"/>
                  <a:gd name="T9" fmla="*/ 0 h 42"/>
                  <a:gd name="T10" fmla="*/ 0 w 1104"/>
                  <a:gd name="T11" fmla="*/ 0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04" h="42">
                    <a:moveTo>
                      <a:pt x="0" y="0"/>
                    </a:moveTo>
                    <a:lnTo>
                      <a:pt x="0" y="42"/>
                    </a:lnTo>
                    <a:lnTo>
                      <a:pt x="1104" y="42"/>
                    </a:lnTo>
                    <a:lnTo>
                      <a:pt x="1104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5">
                  <a:alpha val="1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 sz="1200" dirty="0">
                  <a:latin typeface="+mn-lt"/>
                </a:endParaRPr>
              </a:p>
            </p:txBody>
          </p:sp>
          <p:sp>
            <p:nvSpPr>
              <p:cNvPr id="66" name="Column 3"/>
              <p:cNvSpPr/>
              <p:nvPr/>
            </p:nvSpPr>
            <p:spPr bwMode="auto">
              <a:xfrm>
                <a:off x="4188000" y="5977077"/>
                <a:ext cx="1530000" cy="66674"/>
              </a:xfrm>
              <a:custGeom>
                <a:avLst/>
                <a:gdLst>
                  <a:gd name="T0" fmla="*/ 0 w 1102"/>
                  <a:gd name="T1" fmla="*/ 0 h 42"/>
                  <a:gd name="T2" fmla="*/ 0 w 1102"/>
                  <a:gd name="T3" fmla="*/ 42 h 42"/>
                  <a:gd name="T4" fmla="*/ 1102 w 1102"/>
                  <a:gd name="T5" fmla="*/ 42 h 42"/>
                  <a:gd name="T6" fmla="*/ 1102 w 1102"/>
                  <a:gd name="T7" fmla="*/ 0 h 42"/>
                  <a:gd name="T8" fmla="*/ 0 w 1102"/>
                  <a:gd name="T9" fmla="*/ 0 h 42"/>
                  <a:gd name="T10" fmla="*/ 0 w 1102"/>
                  <a:gd name="T11" fmla="*/ 0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02" h="42">
                    <a:moveTo>
                      <a:pt x="0" y="0"/>
                    </a:moveTo>
                    <a:lnTo>
                      <a:pt x="0" y="42"/>
                    </a:lnTo>
                    <a:lnTo>
                      <a:pt x="1102" y="42"/>
                    </a:lnTo>
                    <a:lnTo>
                      <a:pt x="110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5">
                  <a:alpha val="1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 sz="1200">
                  <a:latin typeface="+mn-lt"/>
                </a:endParaRPr>
              </a:p>
            </p:txBody>
          </p:sp>
          <p:sp>
            <p:nvSpPr>
              <p:cNvPr id="67" name="Column 2"/>
              <p:cNvSpPr/>
              <p:nvPr/>
            </p:nvSpPr>
            <p:spPr bwMode="auto">
              <a:xfrm>
                <a:off x="2408700" y="5977077"/>
                <a:ext cx="1530000" cy="66674"/>
              </a:xfrm>
              <a:custGeom>
                <a:avLst/>
                <a:gdLst>
                  <a:gd name="T0" fmla="*/ 0 w 1103"/>
                  <a:gd name="T1" fmla="*/ 0 h 42"/>
                  <a:gd name="T2" fmla="*/ 1103 w 1103"/>
                  <a:gd name="T3" fmla="*/ 0 h 42"/>
                  <a:gd name="T4" fmla="*/ 1103 w 1103"/>
                  <a:gd name="T5" fmla="*/ 42 h 42"/>
                  <a:gd name="T6" fmla="*/ 0 w 1103"/>
                  <a:gd name="T7" fmla="*/ 42 h 42"/>
                  <a:gd name="T8" fmla="*/ 0 w 1103"/>
                  <a:gd name="T9" fmla="*/ 0 h 42"/>
                  <a:gd name="T10" fmla="*/ 0 w 1103"/>
                  <a:gd name="T11" fmla="*/ 0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03" h="42">
                    <a:moveTo>
                      <a:pt x="0" y="0"/>
                    </a:moveTo>
                    <a:lnTo>
                      <a:pt x="1103" y="0"/>
                    </a:lnTo>
                    <a:lnTo>
                      <a:pt x="1103" y="42"/>
                    </a:lnTo>
                    <a:lnTo>
                      <a:pt x="0" y="4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5">
                  <a:alpha val="1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 sz="1200">
                  <a:latin typeface="+mn-lt"/>
                </a:endParaRPr>
              </a:p>
            </p:txBody>
          </p:sp>
          <p:sp>
            <p:nvSpPr>
              <p:cNvPr id="68" name="Column 1"/>
              <p:cNvSpPr/>
              <p:nvPr/>
            </p:nvSpPr>
            <p:spPr bwMode="auto">
              <a:xfrm>
                <a:off x="629400" y="5977077"/>
                <a:ext cx="1530000" cy="66674"/>
              </a:xfrm>
              <a:custGeom>
                <a:avLst/>
                <a:gdLst>
                  <a:gd name="T0" fmla="*/ 0 w 1103"/>
                  <a:gd name="T1" fmla="*/ 0 h 42"/>
                  <a:gd name="T2" fmla="*/ 0 w 1103"/>
                  <a:gd name="T3" fmla="*/ 42 h 42"/>
                  <a:gd name="T4" fmla="*/ 1103 w 1103"/>
                  <a:gd name="T5" fmla="*/ 42 h 42"/>
                  <a:gd name="T6" fmla="*/ 1103 w 1103"/>
                  <a:gd name="T7" fmla="*/ 0 h 42"/>
                  <a:gd name="T8" fmla="*/ 0 w 1103"/>
                  <a:gd name="T9" fmla="*/ 0 h 42"/>
                  <a:gd name="T10" fmla="*/ 0 w 1103"/>
                  <a:gd name="T11" fmla="*/ 0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03" h="42">
                    <a:moveTo>
                      <a:pt x="0" y="0"/>
                    </a:moveTo>
                    <a:lnTo>
                      <a:pt x="0" y="42"/>
                    </a:lnTo>
                    <a:lnTo>
                      <a:pt x="1103" y="42"/>
                    </a:lnTo>
                    <a:lnTo>
                      <a:pt x="1103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5">
                  <a:alpha val="1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 sz="1200">
                  <a:latin typeface="+mn-lt"/>
                </a:endParaRPr>
              </a:p>
            </p:txBody>
          </p:sp>
        </p:grpSp>
        <p:sp>
          <p:nvSpPr>
            <p:cNvPr id="62" name="Live space"/>
            <p:cNvSpPr/>
            <p:nvPr userDrawn="1"/>
          </p:nvSpPr>
          <p:spPr>
            <a:xfrm>
              <a:off x="629400" y="2079120"/>
              <a:ext cx="8647200" cy="4078877"/>
            </a:xfrm>
            <a:prstGeom prst="rect">
              <a:avLst/>
            </a:prstGeom>
            <a:noFill/>
            <a:ln w="9525">
              <a:solidFill>
                <a:srgbClr val="E71C57">
                  <a:alpha val="35000"/>
                </a:srgbClr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>
                <a:lnSpc>
                  <a:spcPct val="90000"/>
                </a:lnSpc>
                <a:spcAft>
                  <a:spcPts val="1000"/>
                </a:spcAft>
              </a:pPr>
              <a:endParaRPr lang="en-US" sz="120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63" name="Footnote example"/>
            <p:cNvSpPr txBox="1">
              <a:spLocks noChangeAspect="1"/>
            </p:cNvSpPr>
            <p:nvPr userDrawn="1"/>
          </p:nvSpPr>
          <p:spPr>
            <a:xfrm>
              <a:off x="629398" y="6099033"/>
              <a:ext cx="7283401" cy="461665"/>
            </a:xfrm>
            <a:prstGeom prst="rect">
              <a:avLst/>
            </a:prstGeom>
            <a:noFill/>
          </p:spPr>
          <p:txBody>
            <a:bodyPr wrap="square" lIns="0" tIns="0" rIns="0" bIns="0" rtlCol="0" anchor="b">
              <a:spAutoFit/>
            </a:bodyPr>
            <a:lstStyle/>
            <a:p>
              <a:r>
                <a:rPr lang="en-IN" sz="1000" dirty="0">
                  <a:solidFill>
                    <a:schemeClr val="bg1">
                      <a:lumMod val="50000"/>
                    </a:schemeClr>
                  </a:solidFill>
                  <a:latin typeface="+mn-lt"/>
                </a:rPr>
                <a:t>1. </a:t>
              </a:r>
              <a:r>
                <a:rPr lang="en-IN" sz="1000" dirty="0" err="1">
                  <a:solidFill>
                    <a:schemeClr val="bg1">
                      <a:lumMod val="50000"/>
                    </a:schemeClr>
                  </a:solidFill>
                  <a:latin typeface="+mn-lt"/>
                </a:rPr>
                <a:t>xxxx</a:t>
              </a:r>
              <a:r>
                <a:rPr lang="en-IN" sz="1000" dirty="0">
                  <a:solidFill>
                    <a:schemeClr val="bg1">
                      <a:lumMod val="50000"/>
                    </a:schemeClr>
                  </a:solidFill>
                  <a:latin typeface="+mn-lt"/>
                </a:rPr>
                <a:t>  2. </a:t>
              </a:r>
              <a:r>
                <a:rPr lang="en-IN" sz="1000" dirty="0" err="1">
                  <a:solidFill>
                    <a:schemeClr val="bg1">
                      <a:lumMod val="50000"/>
                    </a:schemeClr>
                  </a:solidFill>
                  <a:latin typeface="+mn-lt"/>
                </a:rPr>
                <a:t>xxxx</a:t>
              </a:r>
              <a:r>
                <a:rPr lang="en-IN" sz="1000" dirty="0">
                  <a:solidFill>
                    <a:schemeClr val="bg1">
                      <a:lumMod val="50000"/>
                    </a:schemeClr>
                  </a:solidFill>
                  <a:latin typeface="+mn-lt"/>
                </a:rPr>
                <a:t>  3. List footnotes in numerical order. Footnote numbers are not bracketed. Use 10pt font</a:t>
              </a:r>
            </a:p>
            <a:p>
              <a:r>
                <a:rPr lang="en-IN" sz="1000" dirty="0">
                  <a:solidFill>
                    <a:schemeClr val="bg1">
                      <a:lumMod val="50000"/>
                    </a:schemeClr>
                  </a:solidFill>
                  <a:latin typeface="+mn-lt"/>
                </a:rPr>
                <a:t>Note: Do not put a period at the end of the note or the source</a:t>
              </a:r>
            </a:p>
            <a:p>
              <a:r>
                <a:rPr lang="en-IN" sz="1000" dirty="0">
                  <a:solidFill>
                    <a:schemeClr val="bg1">
                      <a:lumMod val="50000"/>
                    </a:schemeClr>
                  </a:solidFill>
                  <a:latin typeface="+mn-lt"/>
                </a:rPr>
                <a:t>Source: Include a source for every chart that you use. Separate sources with a semicolon; BCG-related sources go at the end</a:t>
              </a:r>
              <a:endPara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Trebuchet MS" panose="020B0603020202020204" pitchFamily="34" charset="0"/>
              </a:endParaRPr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  <a:latin typeface="+mn-lt"/>
                <a:sym typeface="Trebuchet MS" panose="020B0603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00" name="FooterSimple" hidden="1"/>
          <p:cNvSpPr txBox="1"/>
          <p:nvPr userDrawn="1">
            <p:custDataLst>
              <p:tags r:id="rId1"/>
            </p:custDataLst>
          </p:nvPr>
        </p:nvSpPr>
        <p:spPr>
          <a:xfrm rot="16200000">
            <a:off x="10500711" y="5117885"/>
            <a:ext cx="2743200" cy="96950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ru-RU" sz="700">
                <a:solidFill>
                  <a:schemeClr val="bg1">
                    <a:lumMod val="50000"/>
                  </a:schemeClr>
                </a:solidFill>
                <a:latin typeface="+mn-lt"/>
                <a:sym typeface="Trebuchet MS" panose="020B0603020202020204" pitchFamily="34" charset="0"/>
              </a:rPr>
              <a:t>11 Видение и основные направления.pptx</a:t>
            </a:r>
            <a:endParaRPr lang="en-US" sz="700" dirty="0">
              <a:solidFill>
                <a:schemeClr val="bg1">
                  <a:lumMod val="50000"/>
                </a:schemeClr>
              </a:solidFill>
              <a:latin typeface="+mn-lt"/>
              <a:sym typeface="Trebuchet MS" panose="020B0603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genda Section Header Overview">
    <p:bg>
      <p:bgPr>
        <a:gradFill>
          <a:gsLst>
            <a:gs pos="0">
              <a:schemeClr val="tx2"/>
            </a:gs>
            <a:gs pos="100000">
              <a:schemeClr val="accent2"/>
            </a:gs>
          </a:gsLst>
          <a:lin ang="81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/>
          <p:cNvGraphicFramePr>
            <a:graphicFrameLocks noChangeAspect="1"/>
          </p:cNvGraphicFramePr>
          <p:nvPr userDrawn="1">
            <p:custDataLst>
              <p:tags r:id="rId1"/>
            </p:custDataLst>
          </p:nvPr>
        </p:nvGraphicFramePr>
        <p:xfrm>
          <a:off x="1590" y="1590"/>
          <a:ext cx="158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Слайд think-cell" r:id="rId7" imgW="12700" imgH="12700" progId="TCLayout.ActiveDocument.1">
                  <p:embed/>
                </p:oleObj>
              </mc:Choice>
              <mc:Fallback>
                <p:oleObj name="Слайд think-cell" r:id="rId7" imgW="12700" imgH="12700" progId="TCLayout.ActiveDocument.1">
                  <p:embed/>
                  <p:pic>
                    <p:nvPicPr>
                      <p:cNvPr id="0" name="Object 2" hidden="1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590" y="1590"/>
                        <a:ext cx="1586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Page"/>
          <p:cNvSpPr txBox="1"/>
          <p:nvPr userDrawn="1"/>
        </p:nvSpPr>
        <p:spPr bwMode="white">
          <a:xfrm>
            <a:off x="11019324" y="6404400"/>
            <a:ext cx="381001" cy="153888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DFCF27A5-1A5B-48D3-A060-2758FFBB1ADD}" type="slidenum">
              <a:rPr lang="en-US" sz="1000" kern="1200" smtClean="0">
                <a:solidFill>
                  <a:schemeClr val="bg1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rPr>
              <a:t>‹#›</a:t>
            </a:fld>
            <a:endParaRPr lang="en-US" sz="1000" kern="1200" dirty="0">
              <a:solidFill>
                <a:schemeClr val="bg1"/>
              </a:solidFill>
              <a:latin typeface="+mn-lt"/>
              <a:ea typeface="+mn-ea"/>
              <a:cs typeface="+mn-cs"/>
              <a:sym typeface="Trebuchet MS" panose="020B0603020202020204" pitchFamily="34" charset="0"/>
            </a:endParaRPr>
          </a:p>
        </p:txBody>
      </p:sp>
      <p:sp>
        <p:nvSpPr>
          <p:cNvPr id="8" name="FooterSimple" hidden="1"/>
          <p:cNvSpPr txBox="1"/>
          <p:nvPr userDrawn="1">
            <p:custDataLst>
              <p:tags r:id="rId2"/>
            </p:custDataLst>
          </p:nvPr>
        </p:nvSpPr>
        <p:spPr>
          <a:xfrm rot="16200000">
            <a:off x="10500711" y="5117885"/>
            <a:ext cx="2743200" cy="96950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ru-RU" sz="700">
                <a:solidFill>
                  <a:schemeClr val="bg1"/>
                </a:solidFill>
                <a:latin typeface="+mn-lt"/>
                <a:sym typeface="Trebuchet MS" panose="020B0603020202020204" pitchFamily="34" charset="0"/>
              </a:rPr>
              <a:t>11 Видение и основные направления.pptx</a:t>
            </a:r>
            <a:endParaRPr lang="en-US" sz="700" dirty="0">
              <a:solidFill>
                <a:schemeClr val="bg1"/>
              </a:solidFill>
              <a:latin typeface="+mn-lt"/>
              <a:sym typeface="Trebuchet MS" panose="020B0603020202020204" pitchFamily="34" charset="0"/>
            </a:endParaRPr>
          </a:p>
        </p:txBody>
      </p:sp>
      <p:sp>
        <p:nvSpPr>
          <p:cNvPr id="10" name="Rectangle 9"/>
          <p:cNvSpPr/>
          <p:nvPr userDrawn="1">
            <p:custDataLst>
              <p:tags r:id="rId3"/>
            </p:custDataLst>
          </p:nvPr>
        </p:nvSpPr>
        <p:spPr>
          <a:xfrm>
            <a:off x="2176156" y="4552779"/>
            <a:ext cx="1072246" cy="872423"/>
          </a:xfrm>
          <a:prstGeom prst="rect">
            <a:avLst/>
          </a:prstGeom>
          <a:noFill/>
          <a:ln w="9525" cap="rnd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29BA74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t" anchorCtr="0" forceAA="0" compatLnSpc="1">
            <a:no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FFFFFF">
                  <a:lumMod val="100000"/>
                </a:srgbClr>
              </a:solidFill>
              <a:latin typeface="Trebuchet MS" panose="020B0603020202020204" pitchFamily="34" charset="0"/>
            </a:endParaRPr>
          </a:p>
        </p:txBody>
      </p:sp>
      <p:sp>
        <p:nvSpPr>
          <p:cNvPr id="11" name="Rectangle 10"/>
          <p:cNvSpPr/>
          <p:nvPr userDrawn="1">
            <p:custDataLst>
              <p:tags r:id="rId4"/>
            </p:custDataLst>
          </p:nvPr>
        </p:nvSpPr>
        <p:spPr>
          <a:xfrm>
            <a:off x="3424806" y="4552778"/>
            <a:ext cx="1617231" cy="1312672"/>
          </a:xfrm>
          <a:prstGeom prst="rect">
            <a:avLst/>
          </a:prstGeom>
          <a:noFill/>
          <a:ln w="9525" cap="rnd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29BA74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8000" tIns="180000" rIns="0" bIns="0" numCol="1" spcCol="0" rtlCol="0" fromWordArt="0" anchor="t" anchorCtr="0" forceAA="0" compatLnSpc="1">
            <a:no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FFFFFF">
                  <a:lumMod val="100000"/>
                </a:srgbClr>
              </a:solidFill>
              <a:latin typeface="Trebuchet MS" panose="020B0603020202020204" pitchFamily="34" charset="0"/>
            </a:endParaRPr>
          </a:p>
        </p:txBody>
      </p:sp>
      <p:sp>
        <p:nvSpPr>
          <p:cNvPr id="12" name="Rectangle 11"/>
          <p:cNvSpPr/>
          <p:nvPr userDrawn="1">
            <p:custDataLst>
              <p:tags r:id="rId5"/>
            </p:custDataLst>
          </p:nvPr>
        </p:nvSpPr>
        <p:spPr>
          <a:xfrm>
            <a:off x="775385" y="914400"/>
            <a:ext cx="4266652" cy="3494377"/>
          </a:xfrm>
          <a:prstGeom prst="rect">
            <a:avLst/>
          </a:prstGeom>
          <a:noFill/>
          <a:ln w="9525" cap="rnd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29BA74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360000" rIns="0" bIns="0" numCol="1" spcCol="0" rtlCol="0" fromWordArt="0" anchor="t" anchorCtr="0" forceAA="0" compatLnSpc="1">
            <a:noAutofit/>
          </a:bodyPr>
          <a:lstStyle/>
          <a:p>
            <a:pPr algn="ctr">
              <a:lnSpc>
                <a:spcPct val="95000"/>
              </a:lnSpc>
            </a:pPr>
            <a:r>
              <a:rPr lang="en-US" sz="4400" dirty="0">
                <a:solidFill>
                  <a:srgbClr val="FFFFFF">
                    <a:lumMod val="100000"/>
                  </a:srgbClr>
                </a:solidFill>
                <a:latin typeface="Trebuchet MS" panose="020B0603020202020204" pitchFamily="34" charset="0"/>
              </a:rPr>
              <a:t>Agenda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genda Section Header">
    <p:bg>
      <p:bgPr>
        <a:gradFill>
          <a:gsLst>
            <a:gs pos="0">
              <a:schemeClr val="tx2"/>
            </a:gs>
            <a:gs pos="100000">
              <a:schemeClr val="accent2"/>
            </a:gs>
          </a:gsLst>
          <a:lin ang="81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/>
          <p:cNvGraphicFramePr>
            <a:graphicFrameLocks noChangeAspect="1"/>
          </p:cNvGraphicFramePr>
          <p:nvPr userDrawn="1">
            <p:custDataLst>
              <p:tags r:id="rId1"/>
            </p:custDataLst>
          </p:nvPr>
        </p:nvGraphicFramePr>
        <p:xfrm>
          <a:off x="1590" y="1590"/>
          <a:ext cx="158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Слайд think-cell" r:id="rId6" imgW="12700" imgH="12700" progId="TCLayout.ActiveDocument.1">
                  <p:embed/>
                </p:oleObj>
              </mc:Choice>
              <mc:Fallback>
                <p:oleObj name="Слайд think-cell" r:id="rId6" imgW="12700" imgH="12700" progId="TCLayout.ActiveDocument.1">
                  <p:embed/>
                  <p:pic>
                    <p:nvPicPr>
                      <p:cNvPr id="0" name="Object 2" hidden="1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90" y="1590"/>
                        <a:ext cx="1586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Page"/>
          <p:cNvSpPr txBox="1"/>
          <p:nvPr userDrawn="1"/>
        </p:nvSpPr>
        <p:spPr bwMode="white">
          <a:xfrm>
            <a:off x="11019324" y="6404400"/>
            <a:ext cx="381001" cy="153888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DFCF27A5-1A5B-48D3-A060-2758FFBB1ADD}" type="slidenum">
              <a:rPr lang="en-US" sz="1000" kern="1200" smtClean="0">
                <a:solidFill>
                  <a:schemeClr val="bg1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rPr>
              <a:t>‹#›</a:t>
            </a:fld>
            <a:endParaRPr lang="en-US" sz="1000" kern="1200" dirty="0">
              <a:solidFill>
                <a:schemeClr val="bg1"/>
              </a:solidFill>
              <a:latin typeface="+mn-lt"/>
              <a:ea typeface="+mn-ea"/>
              <a:cs typeface="+mn-cs"/>
              <a:sym typeface="Trebuchet MS" panose="020B0603020202020204" pitchFamily="34" charset="0"/>
            </a:endParaRPr>
          </a:p>
        </p:txBody>
      </p:sp>
      <p:sp>
        <p:nvSpPr>
          <p:cNvPr id="8" name="FooterSimple" hidden="1"/>
          <p:cNvSpPr txBox="1"/>
          <p:nvPr userDrawn="1">
            <p:custDataLst>
              <p:tags r:id="rId2"/>
            </p:custDataLst>
          </p:nvPr>
        </p:nvSpPr>
        <p:spPr>
          <a:xfrm rot="16200000">
            <a:off x="10500711" y="5117885"/>
            <a:ext cx="2743200" cy="96950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ru-RU" sz="700">
                <a:solidFill>
                  <a:schemeClr val="bg1"/>
                </a:solidFill>
                <a:latin typeface="+mn-lt"/>
                <a:sym typeface="Trebuchet MS" panose="020B0603020202020204" pitchFamily="34" charset="0"/>
              </a:rPr>
              <a:t>11 Видение и основные направления.pptx</a:t>
            </a:r>
            <a:endParaRPr lang="en-US" sz="700" dirty="0">
              <a:solidFill>
                <a:schemeClr val="bg1"/>
              </a:solidFill>
              <a:latin typeface="+mn-lt"/>
              <a:sym typeface="Trebuchet MS" panose="020B0603020202020204" pitchFamily="34" charset="0"/>
            </a:endParaRPr>
          </a:p>
        </p:txBody>
      </p:sp>
      <p:sp>
        <p:nvSpPr>
          <p:cNvPr id="10" name="Rectangle 9"/>
          <p:cNvSpPr/>
          <p:nvPr userDrawn="1">
            <p:custDataLst>
              <p:tags r:id="rId3"/>
            </p:custDataLst>
          </p:nvPr>
        </p:nvSpPr>
        <p:spPr>
          <a:xfrm>
            <a:off x="1089970" y="2668041"/>
            <a:ext cx="10012800" cy="3201026"/>
          </a:xfrm>
          <a:prstGeom prst="rect">
            <a:avLst/>
          </a:prstGeom>
          <a:noFill/>
          <a:ln w="9525" cap="rnd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29BA74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274320" tIns="274320" rIns="274320" bIns="137160" numCol="1" spcCol="0" rtlCol="0" fromWordArt="0" anchor="b" anchorCtr="0" forceAA="0" compatLnSpc="1">
            <a:noAutofit/>
          </a:bodyPr>
          <a:lstStyle/>
          <a:p>
            <a:pPr>
              <a:lnSpc>
                <a:spcPts val="6000"/>
              </a:lnSpc>
            </a:pPr>
            <a:endParaRPr lang="en-US" sz="4400" dirty="0">
              <a:solidFill>
                <a:srgbClr val="FFFFFF">
                  <a:lumMod val="100000"/>
                </a:srgbClr>
              </a:solidFill>
              <a:latin typeface="Trebuchet MS" panose="020B0603020202020204" pitchFamily="34" charset="0"/>
            </a:endParaRPr>
          </a:p>
        </p:txBody>
      </p:sp>
      <p:sp>
        <p:nvSpPr>
          <p:cNvPr id="11" name="Rectangle 10"/>
          <p:cNvSpPr/>
          <p:nvPr userDrawn="1">
            <p:custDataLst>
              <p:tags r:id="rId4"/>
            </p:custDataLst>
          </p:nvPr>
        </p:nvSpPr>
        <p:spPr>
          <a:xfrm>
            <a:off x="1089971" y="1457802"/>
            <a:ext cx="1128806" cy="918000"/>
          </a:xfrm>
          <a:prstGeom prst="rect">
            <a:avLst/>
          </a:prstGeom>
          <a:noFill/>
          <a:ln w="9525" cap="rnd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29BA74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t" anchorCtr="0" forceAA="0" compatLnSpc="1">
            <a:no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FFFFFF">
                  <a:lumMod val="100000"/>
                </a:srgbClr>
              </a:solidFill>
              <a:latin typeface="Trebuchet MS" panose="020B0603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 line">
    <p:bg bwMode="blackWhite">
      <p:bgPr>
        <a:gradFill>
          <a:gsLst>
            <a:gs pos="0">
              <a:schemeClr val="tx2"/>
            </a:gs>
            <a:gs pos="100000">
              <a:schemeClr val="accent2"/>
            </a:gs>
          </a:gsLst>
          <a:lin ang="81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age"/>
          <p:cNvSpPr txBox="1"/>
          <p:nvPr userDrawn="1"/>
        </p:nvSpPr>
        <p:spPr>
          <a:xfrm>
            <a:off x="11019324" y="6405036"/>
            <a:ext cx="381001" cy="153888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DFCF27A5-1A5B-48D3-A060-2758FFBB1ADD}" type="slidenum">
              <a:rPr lang="en-US" sz="1000" kern="1200" smtClean="0">
                <a:solidFill>
                  <a:schemeClr val="bg1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rPr>
              <a:t>‹#›</a:t>
            </a:fld>
            <a:endParaRPr lang="en-US" sz="1000" kern="1200" dirty="0">
              <a:solidFill>
                <a:schemeClr val="bg1"/>
              </a:solidFill>
              <a:latin typeface="+mn-lt"/>
              <a:ea typeface="+mn-ea"/>
              <a:cs typeface="+mn-cs"/>
              <a:sym typeface="Trebuchet MS" panose="020B0603020202020204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738831" y="6405036"/>
            <a:ext cx="1271631" cy="15388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+mn-lt"/>
                <a:sym typeface="Trebuchet MS" panose="020B0603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47" name="Title 1"/>
          <p:cNvSpPr>
            <a:spLocks noGrp="1"/>
          </p:cNvSpPr>
          <p:nvPr>
            <p:ph type="title" hasCustomPrompt="1"/>
          </p:nvPr>
        </p:nvSpPr>
        <p:spPr bwMode="blackWhite">
          <a:xfrm>
            <a:off x="775384" y="3826800"/>
            <a:ext cx="10642708" cy="2041200"/>
          </a:xfrm>
        </p:spPr>
        <p:txBody>
          <a:bodyPr anchor="t">
            <a:noAutofit/>
          </a:bodyPr>
          <a:lstStyle>
            <a:lvl1pPr>
              <a:defRPr sz="4400">
                <a:solidFill>
                  <a:schemeClr val="bg1"/>
                </a:solidFill>
                <a:latin typeface="+mj-lt"/>
                <a:sym typeface="Trebuchet MS" panose="020B0603020202020204" pitchFamily="34" charset="0"/>
              </a:defRPr>
            </a:lvl1pPr>
          </a:lstStyle>
          <a:p>
            <a:r>
              <a:rPr lang="en-US" dirty="0"/>
              <a:t>Click to add section title</a:t>
            </a:r>
          </a:p>
        </p:txBody>
      </p:sp>
      <p:cxnSp>
        <p:nvCxnSpPr>
          <p:cNvPr id="148" name="Line"/>
          <p:cNvCxnSpPr/>
          <p:nvPr userDrawn="1"/>
        </p:nvCxnSpPr>
        <p:spPr bwMode="white">
          <a:xfrm>
            <a:off x="775385" y="3680016"/>
            <a:ext cx="11416615" cy="0"/>
          </a:xfrm>
          <a:prstGeom prst="line">
            <a:avLst/>
          </a:prstGeom>
          <a:ln w="19050" cmpd="sng">
            <a:solidFill>
              <a:schemeClr val="bg1"/>
            </a:solidFill>
            <a:miter lim="800000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genda Full Width Overview">
    <p:bg>
      <p:bgPr>
        <a:gradFill>
          <a:gsLst>
            <a:gs pos="0">
              <a:schemeClr val="tx2"/>
            </a:gs>
            <a:gs pos="100000">
              <a:schemeClr val="accent2"/>
            </a:gs>
          </a:gsLst>
          <a:lin ang="81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/>
          <p:cNvGraphicFramePr>
            <a:graphicFrameLocks noChangeAspect="1"/>
          </p:cNvGraphicFramePr>
          <p:nvPr userDrawn="1">
            <p:custDataLst>
              <p:tags r:id="rId1"/>
            </p:custDataLst>
          </p:nvPr>
        </p:nvGraphicFramePr>
        <p:xfrm>
          <a:off x="1590" y="1590"/>
          <a:ext cx="158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Слайд think-cell" r:id="rId6" imgW="12700" imgH="12700" progId="TCLayout.ActiveDocument.1">
                  <p:embed/>
                </p:oleObj>
              </mc:Choice>
              <mc:Fallback>
                <p:oleObj name="Слайд think-cell" r:id="rId6" imgW="12700" imgH="12700" progId="TCLayout.ActiveDocument.1">
                  <p:embed/>
                  <p:pic>
                    <p:nvPicPr>
                      <p:cNvPr id="0" name="Object 2" hidden="1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90" y="1590"/>
                        <a:ext cx="1586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Page"/>
          <p:cNvSpPr txBox="1"/>
          <p:nvPr userDrawn="1"/>
        </p:nvSpPr>
        <p:spPr bwMode="white">
          <a:xfrm>
            <a:off x="11019324" y="6404400"/>
            <a:ext cx="381001" cy="153888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DFCF27A5-1A5B-48D3-A060-2758FFBB1ADD}" type="slidenum">
              <a:rPr lang="en-US" sz="1000" kern="1200" smtClean="0">
                <a:solidFill>
                  <a:schemeClr val="bg1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rPr>
              <a:t>‹#›</a:t>
            </a:fld>
            <a:endParaRPr lang="en-US" sz="1000" kern="1200" dirty="0">
              <a:solidFill>
                <a:schemeClr val="bg1"/>
              </a:solidFill>
              <a:latin typeface="+mn-lt"/>
              <a:ea typeface="+mn-ea"/>
              <a:cs typeface="+mn-cs"/>
              <a:sym typeface="Trebuchet MS" panose="020B0603020202020204" pitchFamily="34" charset="0"/>
            </a:endParaRPr>
          </a:p>
        </p:txBody>
      </p:sp>
      <p:sp>
        <p:nvSpPr>
          <p:cNvPr id="8" name="FooterSimple" hidden="1"/>
          <p:cNvSpPr txBox="1"/>
          <p:nvPr userDrawn="1">
            <p:custDataLst>
              <p:tags r:id="rId2"/>
            </p:custDataLst>
          </p:nvPr>
        </p:nvSpPr>
        <p:spPr>
          <a:xfrm rot="16200000">
            <a:off x="10500711" y="5117885"/>
            <a:ext cx="2743200" cy="96950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ru-RU" sz="700">
                <a:solidFill>
                  <a:schemeClr val="bg1"/>
                </a:solidFill>
                <a:latin typeface="+mn-lt"/>
                <a:sym typeface="Trebuchet MS" panose="020B0603020202020204" pitchFamily="34" charset="0"/>
              </a:rPr>
              <a:t>11 Видение и основные направления.pptx</a:t>
            </a:r>
            <a:endParaRPr lang="en-US" sz="700" dirty="0">
              <a:solidFill>
                <a:schemeClr val="bg1"/>
              </a:solidFill>
              <a:latin typeface="+mn-lt"/>
              <a:sym typeface="Trebuchet MS" panose="020B0603020202020204" pitchFamily="34" charset="0"/>
            </a:endParaRPr>
          </a:p>
        </p:txBody>
      </p:sp>
      <p:cxnSp>
        <p:nvCxnSpPr>
          <p:cNvPr id="10" name="Straight Connector 9"/>
          <p:cNvCxnSpPr/>
          <p:nvPr userDrawn="1">
            <p:custDataLst>
              <p:tags r:id="rId3"/>
            </p:custDataLst>
          </p:nvPr>
        </p:nvCxnSpPr>
        <p:spPr>
          <a:xfrm>
            <a:off x="773723" y="1206001"/>
            <a:ext cx="11418277" cy="0"/>
          </a:xfrm>
          <a:prstGeom prst="line">
            <a:avLst/>
          </a:prstGeom>
          <a:noFill/>
          <a:ln w="9525" cap="rnd" cmpd="sng" algn="ctr">
            <a:solidFill>
              <a:srgbClr val="FFFFFF"/>
            </a:solidFill>
            <a:prstDash val="solid"/>
            <a:round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 userDrawn="1">
            <p:custDataLst>
              <p:tags r:id="rId4"/>
            </p:custDataLst>
          </p:nvPr>
        </p:nvSpPr>
        <p:spPr>
          <a:xfrm>
            <a:off x="773723" y="622800"/>
            <a:ext cx="8849228" cy="470898"/>
          </a:xfrm>
          <a:prstGeom prst="rect">
            <a:avLst/>
          </a:prstGeom>
          <a:noFill/>
          <a:ln w="9525" cap="rnd" cmpd="sng" algn="ctr">
            <a:noFill/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29BA74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t" anchorCtr="0" forceAA="0" compatLnSpc="1">
            <a:no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2800">
                <a:solidFill>
                  <a:schemeClr val="bg1">
                    <a:lumMod val="100000"/>
                  </a:schemeClr>
                </a:solidFill>
                <a:latin typeface="Trebuchet MS" panose="020B0603020202020204" pitchFamily="34" charset="0"/>
              </a:rPr>
              <a:t>Agenda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genda Two-Thirds">
    <p:bg>
      <p:bgPr>
        <a:gradFill>
          <a:gsLst>
            <a:gs pos="0">
              <a:schemeClr val="tx2"/>
            </a:gs>
            <a:gs pos="100000">
              <a:schemeClr val="accent2"/>
            </a:gs>
          </a:gsLst>
          <a:lin ang="81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1"/>
            </p:custDataLst>
          </p:nvPr>
        </p:nvGraphicFramePr>
        <p:xfrm>
          <a:off x="1590" y="1590"/>
          <a:ext cx="158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Слайд think-cell" r:id="rId4" imgW="12700" imgH="12700" progId="TCLayout.ActiveDocument.1">
                  <p:embed/>
                </p:oleObj>
              </mc:Choice>
              <mc:Fallback>
                <p:oleObj name="Слайд think-cell" r:id="rId4" imgW="12700" imgH="12700" progId="TCLayout.ActiveDocument.1">
                  <p:embed/>
                  <p:pic>
                    <p:nvPicPr>
                      <p:cNvPr id="0" name="Object 1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90" y="1590"/>
                        <a:ext cx="1586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2" name="Shadow"/>
          <p:cNvPicPr>
            <a:picLocks noChangeAspect="1"/>
          </p:cNvPicPr>
          <p:nvPr userDrawn="1"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398" t="8741" r="101" b="27"/>
          <a:stretch>
            <a:fillRect/>
          </a:stretch>
        </p:blipFill>
        <p:spPr bwMode="ltGray">
          <a:xfrm flipH="1">
            <a:off x="3621856" y="0"/>
            <a:ext cx="513170" cy="6858000"/>
          </a:xfrm>
          <a:prstGeom prst="rect">
            <a:avLst/>
          </a:prstGeom>
        </p:spPr>
      </p:pic>
      <p:sp>
        <p:nvSpPr>
          <p:cNvPr id="66" name="PanelGray"/>
          <p:cNvSpPr/>
          <p:nvPr userDrawn="1"/>
        </p:nvSpPr>
        <p:spPr bwMode="white">
          <a:xfrm>
            <a:off x="4136371" y="-1309"/>
            <a:ext cx="8055630" cy="6859309"/>
          </a:xfrm>
          <a:custGeom>
            <a:avLst/>
            <a:gdLst>
              <a:gd name="connsiteX0" fmla="*/ 0 w 6553548"/>
              <a:gd name="connsiteY0" fmla="*/ 0 h 6859309"/>
              <a:gd name="connsiteX1" fmla="*/ 6553548 w 6553548"/>
              <a:gd name="connsiteY1" fmla="*/ 0 h 6859309"/>
              <a:gd name="connsiteX2" fmla="*/ 6553548 w 6553548"/>
              <a:gd name="connsiteY2" fmla="*/ 6859309 h 6859309"/>
              <a:gd name="connsiteX3" fmla="*/ 0 w 6553548"/>
              <a:gd name="connsiteY3" fmla="*/ 6859309 h 6859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553548" h="6859309">
                <a:moveTo>
                  <a:pt x="0" y="0"/>
                </a:moveTo>
                <a:lnTo>
                  <a:pt x="6553548" y="0"/>
                </a:lnTo>
                <a:lnTo>
                  <a:pt x="6553548" y="6859309"/>
                </a:lnTo>
                <a:lnTo>
                  <a:pt x="0" y="6859309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>
            <a:noAutofit/>
          </a:bodyPr>
          <a:lstStyle/>
          <a:p>
            <a:pPr lvl="0"/>
            <a:endParaRPr lang="en-US" sz="1200" dirty="0">
              <a:solidFill>
                <a:schemeClr val="bg1"/>
              </a:solidFill>
              <a:latin typeface="+mn-lt"/>
              <a:sym typeface="Trebuchet MS" panose="020B0603020202020204" pitchFamily="34" charset="0"/>
            </a:endParaRPr>
          </a:p>
        </p:txBody>
      </p:sp>
      <p:sp>
        <p:nvSpPr>
          <p:cNvPr id="15" name="Page"/>
          <p:cNvSpPr txBox="1"/>
          <p:nvPr userDrawn="1"/>
        </p:nvSpPr>
        <p:spPr>
          <a:xfrm>
            <a:off x="11019324" y="6405036"/>
            <a:ext cx="381001" cy="153888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DFCF27A5-1A5B-48D3-A060-2758FFBB1ADD}" type="slidenum">
              <a:rPr lang="en-US" sz="1000" kern="1200" smtClean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rPr>
              <a:t>‹#›</a:t>
            </a:fld>
            <a:endParaRPr lang="en-US" sz="1000" kern="1200" dirty="0">
              <a:solidFill>
                <a:schemeClr val="bg1">
                  <a:lumMod val="50000"/>
                </a:schemeClr>
              </a:solidFill>
              <a:latin typeface="+mn-lt"/>
              <a:ea typeface="+mn-ea"/>
              <a:cs typeface="+mn-cs"/>
              <a:sym typeface="Trebuchet MS" panose="020B0603020202020204" pitchFamily="34" charset="0"/>
            </a:endParaRPr>
          </a:p>
        </p:txBody>
      </p:sp>
      <p:sp>
        <p:nvSpPr>
          <p:cNvPr id="10" name="FooterSimple" hidden="1"/>
          <p:cNvSpPr txBox="1"/>
          <p:nvPr userDrawn="1">
            <p:custDataLst>
              <p:tags r:id="rId2"/>
            </p:custDataLst>
          </p:nvPr>
        </p:nvSpPr>
        <p:spPr>
          <a:xfrm rot="16200000">
            <a:off x="10500711" y="5117885"/>
            <a:ext cx="2743200" cy="96950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ru-RU" sz="700">
                <a:solidFill>
                  <a:schemeClr val="bg1">
                    <a:lumMod val="50000"/>
                  </a:schemeClr>
                </a:solidFill>
                <a:latin typeface="+mn-lt"/>
                <a:sym typeface="Trebuchet MS" panose="020B0603020202020204" pitchFamily="34" charset="0"/>
              </a:rPr>
              <a:t>11 Видение и основные направления.pptx</a:t>
            </a:r>
            <a:endParaRPr lang="en-US" sz="700" dirty="0">
              <a:solidFill>
                <a:schemeClr val="bg1">
                  <a:lumMod val="50000"/>
                </a:schemeClr>
              </a:solidFill>
              <a:latin typeface="+mn-lt"/>
              <a:sym typeface="Trebuchet MS" panose="020B0603020202020204" pitchFamily="34" charset="0"/>
            </a:endParaRPr>
          </a:p>
        </p:txBody>
      </p:sp>
      <p:sp>
        <p:nvSpPr>
          <p:cNvPr id="3" name="TextBox 2"/>
          <p:cNvSpPr txBox="1"/>
          <p:nvPr userDrawn="1"/>
        </p:nvSpPr>
        <p:spPr>
          <a:xfrm>
            <a:off x="775385" y="2682000"/>
            <a:ext cx="3043938" cy="1497600"/>
          </a:xfrm>
          <a:prstGeom prst="rect">
            <a:avLst/>
          </a:prstGeom>
          <a:noFill/>
          <a:ln cap="rnd">
            <a:noFill/>
            <a:prstDash val="solid"/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l">
              <a:lnSpc>
                <a:spcPct val="90000"/>
              </a:lnSpc>
              <a:spcAft>
                <a:spcPts val="600"/>
              </a:spcAft>
            </a:pPr>
            <a:r>
              <a:rPr lang="en-US" sz="2800" dirty="0">
                <a:solidFill>
                  <a:schemeClr val="bg1"/>
                </a:solidFill>
              </a:rPr>
              <a:t>Agenda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genda D. Section Header Overview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1"/>
            </p:custDataLst>
          </p:nvPr>
        </p:nvGraphicFramePr>
        <p:xfrm>
          <a:off x="1590" y="1590"/>
          <a:ext cx="158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Слайд think-cell" r:id="rId7" imgW="12700" imgH="12700" progId="TCLayout.ActiveDocument.1">
                  <p:embed/>
                </p:oleObj>
              </mc:Choice>
              <mc:Fallback>
                <p:oleObj name="Слайд think-cell" r:id="rId7" imgW="12700" imgH="12700" progId="TCLayout.ActiveDocument.1">
                  <p:embed/>
                  <p:pic>
                    <p:nvPicPr>
                      <p:cNvPr id="0" name="Object 1" hidden="1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590" y="1590"/>
                        <a:ext cx="1586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FooterSimple" hidden="1"/>
          <p:cNvSpPr txBox="1"/>
          <p:nvPr userDrawn="1">
            <p:custDataLst>
              <p:tags r:id="rId2"/>
            </p:custDataLst>
          </p:nvPr>
        </p:nvSpPr>
        <p:spPr>
          <a:xfrm rot="16200000">
            <a:off x="10500711" y="5117885"/>
            <a:ext cx="2743200" cy="96950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ru-RU" sz="700">
                <a:solidFill>
                  <a:schemeClr val="bg1">
                    <a:lumMod val="50000"/>
                  </a:schemeClr>
                </a:solidFill>
                <a:latin typeface="+mn-lt"/>
                <a:sym typeface="Trebuchet MS" panose="020B0603020202020204" pitchFamily="34" charset="0"/>
              </a:rPr>
              <a:t>11 Видение и основные направления.pptx</a:t>
            </a:r>
            <a:endParaRPr lang="en-US" sz="700" dirty="0">
              <a:solidFill>
                <a:schemeClr val="bg1">
                  <a:lumMod val="50000"/>
                </a:schemeClr>
              </a:solidFill>
              <a:latin typeface="+mn-lt"/>
              <a:sym typeface="Trebuchet MS" panose="020B0603020202020204" pitchFamily="34" charset="0"/>
            </a:endParaRPr>
          </a:p>
        </p:txBody>
      </p:sp>
      <p:sp>
        <p:nvSpPr>
          <p:cNvPr id="8" name="Rectangle 7"/>
          <p:cNvSpPr/>
          <p:nvPr userDrawn="1">
            <p:custDataLst>
              <p:tags r:id="rId3"/>
            </p:custDataLst>
          </p:nvPr>
        </p:nvSpPr>
        <p:spPr>
          <a:xfrm>
            <a:off x="2176153" y="4552779"/>
            <a:ext cx="1072246" cy="872423"/>
          </a:xfrm>
          <a:prstGeom prst="rect">
            <a:avLst/>
          </a:prstGeom>
          <a:noFill/>
          <a:ln w="9525" cap="rnd" cmpd="sng" algn="ctr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29BA74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t" anchorCtr="0" forceAA="0" compatLnSpc="1">
            <a:no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endParaRPr lang="en-US" sz="1200">
              <a:solidFill>
                <a:schemeClr val="tx1">
                  <a:lumMod val="100000"/>
                </a:schemeClr>
              </a:solidFill>
              <a:latin typeface="Trebuchet MS" panose="020B0603020202020204" pitchFamily="34" charset="0"/>
            </a:endParaRPr>
          </a:p>
        </p:txBody>
      </p:sp>
      <p:sp>
        <p:nvSpPr>
          <p:cNvPr id="9" name="Rectangle 8"/>
          <p:cNvSpPr/>
          <p:nvPr userDrawn="1">
            <p:custDataLst>
              <p:tags r:id="rId4"/>
            </p:custDataLst>
          </p:nvPr>
        </p:nvSpPr>
        <p:spPr>
          <a:xfrm>
            <a:off x="3424804" y="4552778"/>
            <a:ext cx="1617231" cy="1312672"/>
          </a:xfrm>
          <a:prstGeom prst="rect">
            <a:avLst/>
          </a:prstGeom>
          <a:noFill/>
          <a:ln w="9525" cap="rnd" cmpd="sng" algn="ctr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29BA74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8000" tIns="180000" rIns="0" bIns="0" numCol="1" spcCol="0" rtlCol="0" fromWordArt="0" anchor="t" anchorCtr="0" forceAA="0" compatLnSpc="1">
            <a:no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endParaRPr lang="en-US" sz="1200">
              <a:solidFill>
                <a:schemeClr val="tx1">
                  <a:lumMod val="100000"/>
                </a:schemeClr>
              </a:solidFill>
              <a:latin typeface="Trebuchet MS" panose="020B0603020202020204" pitchFamily="34" charset="0"/>
            </a:endParaRPr>
          </a:p>
        </p:txBody>
      </p:sp>
      <p:sp>
        <p:nvSpPr>
          <p:cNvPr id="10" name="Rectangle 9"/>
          <p:cNvSpPr/>
          <p:nvPr userDrawn="1">
            <p:custDataLst>
              <p:tags r:id="rId5"/>
            </p:custDataLst>
          </p:nvPr>
        </p:nvSpPr>
        <p:spPr>
          <a:xfrm>
            <a:off x="775382" y="914400"/>
            <a:ext cx="4266652" cy="3494377"/>
          </a:xfrm>
          <a:prstGeom prst="rect">
            <a:avLst/>
          </a:prstGeom>
          <a:noFill/>
          <a:ln w="9525" cap="rnd" cmpd="sng" algn="ctr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29BA74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360000" rIns="0" bIns="0" numCol="1" spcCol="0" rtlCol="0" fromWordArt="0" anchor="t" anchorCtr="0" forceAA="0" compatLnSpc="1">
            <a:noAutofit/>
          </a:bodyPr>
          <a:lstStyle/>
          <a:p>
            <a:pPr algn="ctr">
              <a:lnSpc>
                <a:spcPct val="95000"/>
              </a:lnSpc>
            </a:pPr>
            <a:r>
              <a:rPr lang="en-US" sz="4400">
                <a:solidFill>
                  <a:schemeClr val="accent4">
                    <a:lumMod val="100000"/>
                  </a:schemeClr>
                </a:solidFill>
                <a:latin typeface="Trebuchet MS" panose="020B0603020202020204" pitchFamily="34" charset="0"/>
              </a:rPr>
              <a:t>Agenda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genda D. 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1"/>
            </p:custDataLst>
          </p:nvPr>
        </p:nvGraphicFramePr>
        <p:xfrm>
          <a:off x="1590" y="1590"/>
          <a:ext cx="158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Слайд think-cell" r:id="rId6" imgW="12700" imgH="12700" progId="TCLayout.ActiveDocument.1">
                  <p:embed/>
                </p:oleObj>
              </mc:Choice>
              <mc:Fallback>
                <p:oleObj name="Слайд think-cell" r:id="rId6" imgW="12700" imgH="12700" progId="TCLayout.ActiveDocument.1">
                  <p:embed/>
                  <p:pic>
                    <p:nvPicPr>
                      <p:cNvPr id="0" name="Object 1" hidden="1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90" y="1590"/>
                        <a:ext cx="1586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FooterSimple" hidden="1"/>
          <p:cNvSpPr txBox="1"/>
          <p:nvPr userDrawn="1">
            <p:custDataLst>
              <p:tags r:id="rId2"/>
            </p:custDataLst>
          </p:nvPr>
        </p:nvSpPr>
        <p:spPr>
          <a:xfrm rot="16200000">
            <a:off x="10500711" y="5117885"/>
            <a:ext cx="2743200" cy="96950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ru-RU" sz="700">
                <a:solidFill>
                  <a:schemeClr val="bg1">
                    <a:lumMod val="50000"/>
                  </a:schemeClr>
                </a:solidFill>
                <a:latin typeface="+mn-lt"/>
                <a:sym typeface="Trebuchet MS" panose="020B0603020202020204" pitchFamily="34" charset="0"/>
              </a:rPr>
              <a:t>11 Видение и основные направления.pptx</a:t>
            </a:r>
            <a:endParaRPr lang="en-US" sz="700" dirty="0">
              <a:solidFill>
                <a:schemeClr val="bg1">
                  <a:lumMod val="50000"/>
                </a:schemeClr>
              </a:solidFill>
              <a:latin typeface="+mn-lt"/>
              <a:sym typeface="Trebuchet MS" panose="020B0603020202020204" pitchFamily="34" charset="0"/>
            </a:endParaRPr>
          </a:p>
        </p:txBody>
      </p:sp>
      <p:sp>
        <p:nvSpPr>
          <p:cNvPr id="8" name="Rectangle 7"/>
          <p:cNvSpPr/>
          <p:nvPr userDrawn="1">
            <p:custDataLst>
              <p:tags r:id="rId3"/>
            </p:custDataLst>
          </p:nvPr>
        </p:nvSpPr>
        <p:spPr>
          <a:xfrm>
            <a:off x="1089967" y="2668041"/>
            <a:ext cx="10012800" cy="3201026"/>
          </a:xfrm>
          <a:prstGeom prst="rect">
            <a:avLst/>
          </a:prstGeom>
          <a:noFill/>
          <a:ln w="9525" cap="rnd" cmpd="sng" algn="ctr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29BA74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274320" tIns="274320" rIns="274320" bIns="137160" numCol="1" spcCol="0" rtlCol="0" fromWordArt="0" anchor="b" anchorCtr="0" forceAA="0" compatLnSpc="1">
            <a:noAutofit/>
          </a:bodyPr>
          <a:lstStyle/>
          <a:p>
            <a:pPr>
              <a:lnSpc>
                <a:spcPts val="6000"/>
              </a:lnSpc>
            </a:pPr>
            <a:endParaRPr lang="en-US" sz="4400" dirty="0">
              <a:solidFill>
                <a:schemeClr val="accent4">
                  <a:lumMod val="100000"/>
                </a:schemeClr>
              </a:solidFill>
              <a:latin typeface="Trebuchet MS" panose="020B0603020202020204" pitchFamily="34" charset="0"/>
            </a:endParaRPr>
          </a:p>
        </p:txBody>
      </p:sp>
      <p:sp>
        <p:nvSpPr>
          <p:cNvPr id="9" name="Rectangle 8"/>
          <p:cNvSpPr/>
          <p:nvPr userDrawn="1">
            <p:custDataLst>
              <p:tags r:id="rId4"/>
            </p:custDataLst>
          </p:nvPr>
        </p:nvSpPr>
        <p:spPr>
          <a:xfrm>
            <a:off x="1089967" y="1457802"/>
            <a:ext cx="1128806" cy="918000"/>
          </a:xfrm>
          <a:prstGeom prst="rect">
            <a:avLst/>
          </a:prstGeom>
          <a:noFill/>
          <a:ln w="9525" cap="rnd" cmpd="sng" algn="ctr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29BA74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t" anchorCtr="0" forceAA="0" compatLnSpc="1">
            <a:no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endParaRPr lang="en-US" sz="1200">
              <a:solidFill>
                <a:schemeClr val="tx1">
                  <a:lumMod val="100000"/>
                </a:schemeClr>
              </a:solidFill>
              <a:latin typeface="Trebuchet MS" panose="020B0603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genda D. Full Width Overview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1"/>
            </p:custDataLst>
          </p:nvPr>
        </p:nvGraphicFramePr>
        <p:xfrm>
          <a:off x="1590" y="1590"/>
          <a:ext cx="158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Слайд think-cell" r:id="rId6" imgW="12700" imgH="12700" progId="TCLayout.ActiveDocument.1">
                  <p:embed/>
                </p:oleObj>
              </mc:Choice>
              <mc:Fallback>
                <p:oleObj name="Слайд think-cell" r:id="rId6" imgW="12700" imgH="12700" progId="TCLayout.ActiveDocument.1">
                  <p:embed/>
                  <p:pic>
                    <p:nvPicPr>
                      <p:cNvPr id="0" name="Object 1" hidden="1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90" y="1590"/>
                        <a:ext cx="1586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FooterSimple" hidden="1"/>
          <p:cNvSpPr txBox="1"/>
          <p:nvPr userDrawn="1">
            <p:custDataLst>
              <p:tags r:id="rId2"/>
            </p:custDataLst>
          </p:nvPr>
        </p:nvSpPr>
        <p:spPr>
          <a:xfrm rot="16200000">
            <a:off x="10500711" y="5117885"/>
            <a:ext cx="2743200" cy="96950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ru-RU" sz="700">
                <a:solidFill>
                  <a:schemeClr val="bg1">
                    <a:lumMod val="50000"/>
                  </a:schemeClr>
                </a:solidFill>
                <a:latin typeface="+mn-lt"/>
                <a:sym typeface="Trebuchet MS" panose="020B0603020202020204" pitchFamily="34" charset="0"/>
              </a:rPr>
              <a:t>11 Видение и основные направления.pptx</a:t>
            </a:r>
            <a:endParaRPr lang="en-US" sz="700" dirty="0">
              <a:solidFill>
                <a:schemeClr val="bg1">
                  <a:lumMod val="50000"/>
                </a:schemeClr>
              </a:solidFill>
              <a:latin typeface="+mn-lt"/>
              <a:sym typeface="Trebuchet MS" panose="020B0603020202020204" pitchFamily="34" charset="0"/>
            </a:endParaRPr>
          </a:p>
        </p:txBody>
      </p:sp>
      <p:cxnSp>
        <p:nvCxnSpPr>
          <p:cNvPr id="8" name="Straight Connector 7"/>
          <p:cNvCxnSpPr/>
          <p:nvPr userDrawn="1">
            <p:custDataLst>
              <p:tags r:id="rId3"/>
            </p:custDataLst>
          </p:nvPr>
        </p:nvCxnSpPr>
        <p:spPr>
          <a:xfrm>
            <a:off x="773723" y="1205999"/>
            <a:ext cx="11418277" cy="0"/>
          </a:xfrm>
          <a:prstGeom prst="line">
            <a:avLst/>
          </a:prstGeom>
          <a:noFill/>
          <a:ln w="9525" cap="rnd" cmpd="sng" algn="ctr">
            <a:solidFill>
              <a:schemeClr val="accent4"/>
            </a:solidFill>
            <a:prstDash val="solid"/>
            <a:round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 userDrawn="1">
            <p:custDataLst>
              <p:tags r:id="rId4"/>
            </p:custDataLst>
          </p:nvPr>
        </p:nvSpPr>
        <p:spPr>
          <a:xfrm>
            <a:off x="773723" y="622799"/>
            <a:ext cx="8849228" cy="470898"/>
          </a:xfrm>
          <a:prstGeom prst="rect">
            <a:avLst/>
          </a:prstGeom>
          <a:noFill/>
          <a:ln w="9525" cap="rnd" cmpd="sng" algn="ctr">
            <a:noFill/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29BA74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t" anchorCtr="0" forceAA="0" compatLnSpc="1">
            <a:no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2400">
                <a:solidFill>
                  <a:schemeClr val="accent4">
                    <a:lumMod val="100000"/>
                  </a:schemeClr>
                </a:solidFill>
                <a:latin typeface="Trebuchet MS" panose="020B0603020202020204" pitchFamily="34" charset="0"/>
              </a:rPr>
              <a:t>Agenda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genda D. Two-Thirds">
    <p:bg>
      <p:bgPr>
        <a:gradFill>
          <a:gsLst>
            <a:gs pos="0">
              <a:schemeClr val="tx2"/>
            </a:gs>
            <a:gs pos="100000">
              <a:schemeClr val="accent2"/>
            </a:gs>
          </a:gsLst>
          <a:lin ang="81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1"/>
            </p:custDataLst>
          </p:nvPr>
        </p:nvGraphicFramePr>
        <p:xfrm>
          <a:off x="1590" y="1590"/>
          <a:ext cx="158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Слайд think-cell" r:id="rId4" imgW="12700" imgH="12700" progId="TCLayout.ActiveDocument.1">
                  <p:embed/>
                </p:oleObj>
              </mc:Choice>
              <mc:Fallback>
                <p:oleObj name="Слайд think-cell" r:id="rId4" imgW="12700" imgH="12700" progId="TCLayout.ActiveDocument.1">
                  <p:embed/>
                  <p:pic>
                    <p:nvPicPr>
                      <p:cNvPr id="0" name="Object 1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90" y="1590"/>
                        <a:ext cx="1586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2" name="Shadow"/>
          <p:cNvPicPr>
            <a:picLocks noChangeAspect="1"/>
          </p:cNvPicPr>
          <p:nvPr userDrawn="1"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398" t="8741" r="101" b="27"/>
          <a:stretch>
            <a:fillRect/>
          </a:stretch>
        </p:blipFill>
        <p:spPr bwMode="ltGray">
          <a:xfrm flipH="1">
            <a:off x="3621856" y="0"/>
            <a:ext cx="513170" cy="6858000"/>
          </a:xfrm>
          <a:prstGeom prst="rect">
            <a:avLst/>
          </a:prstGeom>
        </p:spPr>
      </p:pic>
      <p:sp>
        <p:nvSpPr>
          <p:cNvPr id="65" name="PanelWhite"/>
          <p:cNvSpPr/>
          <p:nvPr userDrawn="1"/>
        </p:nvSpPr>
        <p:spPr bwMode="white">
          <a:xfrm>
            <a:off x="2994224" y="-1309"/>
            <a:ext cx="9197777" cy="6859309"/>
          </a:xfrm>
          <a:custGeom>
            <a:avLst/>
            <a:gdLst>
              <a:gd name="connsiteX0" fmla="*/ 0 w 6553548"/>
              <a:gd name="connsiteY0" fmla="*/ 0 h 6859309"/>
              <a:gd name="connsiteX1" fmla="*/ 6553548 w 6553548"/>
              <a:gd name="connsiteY1" fmla="*/ 0 h 6859309"/>
              <a:gd name="connsiteX2" fmla="*/ 6553548 w 6553548"/>
              <a:gd name="connsiteY2" fmla="*/ 6859309 h 6859309"/>
              <a:gd name="connsiteX3" fmla="*/ 0 w 6553548"/>
              <a:gd name="connsiteY3" fmla="*/ 6859309 h 6859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553548" h="6859309">
                <a:moveTo>
                  <a:pt x="0" y="0"/>
                </a:moveTo>
                <a:lnTo>
                  <a:pt x="6553548" y="0"/>
                </a:lnTo>
                <a:lnTo>
                  <a:pt x="6553548" y="6859309"/>
                </a:lnTo>
                <a:lnTo>
                  <a:pt x="0" y="685930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/>
            <a:endParaRPr lang="en-US" sz="1200" dirty="0">
              <a:solidFill>
                <a:schemeClr val="bg1"/>
              </a:solidFill>
              <a:latin typeface="+mn-lt"/>
              <a:sym typeface="Trebuchet MS" panose="020B0603020202020204" pitchFamily="34" charset="0"/>
            </a:endParaRPr>
          </a:p>
        </p:txBody>
      </p:sp>
      <p:sp>
        <p:nvSpPr>
          <p:cNvPr id="28" name="Page"/>
          <p:cNvSpPr txBox="1"/>
          <p:nvPr userDrawn="1"/>
        </p:nvSpPr>
        <p:spPr>
          <a:xfrm>
            <a:off x="11019324" y="6405036"/>
            <a:ext cx="381001" cy="153888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DFCF27A5-1A5B-48D3-A060-2758FFBB1ADD}" type="slidenum">
              <a:rPr lang="en-US" sz="1000" kern="1200" smtClean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rPr>
              <a:t>‹#›</a:t>
            </a:fld>
            <a:endParaRPr lang="en-US" sz="1000" kern="1200" dirty="0">
              <a:solidFill>
                <a:schemeClr val="bg1">
                  <a:lumMod val="50000"/>
                </a:schemeClr>
              </a:solidFill>
              <a:latin typeface="+mn-lt"/>
              <a:ea typeface="+mn-ea"/>
              <a:cs typeface="+mn-cs"/>
              <a:sym typeface="Trebuchet MS" panose="020B0603020202020204" pitchFamily="34" charset="0"/>
            </a:endParaRPr>
          </a:p>
        </p:txBody>
      </p:sp>
      <p:sp>
        <p:nvSpPr>
          <p:cNvPr id="11" name="FooterSimple" hidden="1"/>
          <p:cNvSpPr txBox="1"/>
          <p:nvPr userDrawn="1">
            <p:custDataLst>
              <p:tags r:id="rId2"/>
            </p:custDataLst>
          </p:nvPr>
        </p:nvSpPr>
        <p:spPr>
          <a:xfrm rot="16200000">
            <a:off x="10500711" y="5117885"/>
            <a:ext cx="2743200" cy="96950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ru-RU" sz="700">
                <a:solidFill>
                  <a:schemeClr val="bg1">
                    <a:lumMod val="50000"/>
                  </a:schemeClr>
                </a:solidFill>
                <a:latin typeface="+mn-lt"/>
                <a:sym typeface="Trebuchet MS" panose="020B0603020202020204" pitchFamily="34" charset="0"/>
              </a:rPr>
              <a:t>11 Видение и основные направления.pptx</a:t>
            </a:r>
            <a:endParaRPr lang="en-US" sz="700" dirty="0">
              <a:solidFill>
                <a:schemeClr val="bg1">
                  <a:lumMod val="50000"/>
                </a:schemeClr>
              </a:solidFill>
              <a:latin typeface="+mn-lt"/>
              <a:sym typeface="Trebuchet MS" panose="020B0603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genda D. Table of Contents">
    <p:bg>
      <p:bgPr>
        <a:gradFill>
          <a:gsLst>
            <a:gs pos="0">
              <a:schemeClr val="tx2"/>
            </a:gs>
            <a:gs pos="100000">
              <a:schemeClr val="accent2"/>
            </a:gs>
          </a:gsLst>
          <a:lin ang="81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1"/>
            </p:custDataLst>
          </p:nvPr>
        </p:nvGraphicFramePr>
        <p:xfrm>
          <a:off x="1590" y="1590"/>
          <a:ext cx="158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Слайд think-cell" r:id="rId4" imgW="12700" imgH="12700" progId="TCLayout.ActiveDocument.1">
                  <p:embed/>
                </p:oleObj>
              </mc:Choice>
              <mc:Fallback>
                <p:oleObj name="Слайд think-cell" r:id="rId4" imgW="12700" imgH="12700" progId="TCLayout.ActiveDocument.1">
                  <p:embed/>
                  <p:pic>
                    <p:nvPicPr>
                      <p:cNvPr id="0" name="Object 1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90" y="1590"/>
                        <a:ext cx="1586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2" name="Shadow"/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4618" y="3594368"/>
            <a:ext cx="1680308" cy="3382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3" name="ArrowPanelWhite"/>
          <p:cNvSpPr/>
          <p:nvPr userDrawn="1"/>
        </p:nvSpPr>
        <p:spPr bwMode="ltGray">
          <a:xfrm>
            <a:off x="0" y="0"/>
            <a:ext cx="4132246" cy="6859310"/>
          </a:xfrm>
          <a:custGeom>
            <a:avLst/>
            <a:gdLst>
              <a:gd name="connsiteX0" fmla="*/ 0 w 3357450"/>
              <a:gd name="connsiteY0" fmla="*/ 0 h 6859310"/>
              <a:gd name="connsiteX1" fmla="*/ 255600 w 3357450"/>
              <a:gd name="connsiteY1" fmla="*/ 0 h 6859310"/>
              <a:gd name="connsiteX2" fmla="*/ 255600 w 3357450"/>
              <a:gd name="connsiteY2" fmla="*/ 1310 h 6859310"/>
              <a:gd name="connsiteX3" fmla="*/ 2534071 w 3357450"/>
              <a:gd name="connsiteY3" fmla="*/ 1310 h 6859310"/>
              <a:gd name="connsiteX4" fmla="*/ 3357450 w 3357450"/>
              <a:gd name="connsiteY4" fmla="*/ 3430310 h 6859310"/>
              <a:gd name="connsiteX5" fmla="*/ 2534071 w 3357450"/>
              <a:gd name="connsiteY5" fmla="*/ 6859310 h 6859310"/>
              <a:gd name="connsiteX6" fmla="*/ 3600 w 3357450"/>
              <a:gd name="connsiteY6" fmla="*/ 6859310 h 6859310"/>
              <a:gd name="connsiteX7" fmla="*/ 3600 w 3357450"/>
              <a:gd name="connsiteY7" fmla="*/ 6858000 h 6859310"/>
              <a:gd name="connsiteX8" fmla="*/ 0 w 3357450"/>
              <a:gd name="connsiteY8" fmla="*/ 6858000 h 68593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357450" h="6859310">
                <a:moveTo>
                  <a:pt x="0" y="0"/>
                </a:moveTo>
                <a:lnTo>
                  <a:pt x="255600" y="0"/>
                </a:lnTo>
                <a:lnTo>
                  <a:pt x="255600" y="1310"/>
                </a:lnTo>
                <a:lnTo>
                  <a:pt x="2534071" y="1310"/>
                </a:lnTo>
                <a:lnTo>
                  <a:pt x="3357450" y="3430310"/>
                </a:lnTo>
                <a:lnTo>
                  <a:pt x="2534071" y="6859310"/>
                </a:lnTo>
                <a:lnTo>
                  <a:pt x="3600" y="6859310"/>
                </a:lnTo>
                <a:lnTo>
                  <a:pt x="36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/>
            <a:endParaRPr lang="en-US" sz="1200" dirty="0">
              <a:solidFill>
                <a:schemeClr val="bg1"/>
              </a:solidFill>
              <a:latin typeface="+mn-lt"/>
              <a:sym typeface="Trebuchet MS" panose="020B0603020202020204" pitchFamily="34" charset="0"/>
            </a:endParaRPr>
          </a:p>
        </p:txBody>
      </p:sp>
      <p:sp>
        <p:nvSpPr>
          <p:cNvPr id="19" name="Page"/>
          <p:cNvSpPr txBox="1"/>
          <p:nvPr userDrawn="1"/>
        </p:nvSpPr>
        <p:spPr>
          <a:xfrm>
            <a:off x="11019324" y="6405036"/>
            <a:ext cx="381001" cy="153888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DFCF27A5-1A5B-48D3-A060-2758FFBB1ADD}" type="slidenum">
              <a:rPr lang="en-US" sz="1000" kern="1200" smtClean="0">
                <a:solidFill>
                  <a:schemeClr val="bg1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rPr>
              <a:t>‹#›</a:t>
            </a:fld>
            <a:endParaRPr lang="en-US" sz="1000" kern="1200" dirty="0">
              <a:solidFill>
                <a:schemeClr val="bg1"/>
              </a:solidFill>
              <a:latin typeface="+mn-lt"/>
              <a:ea typeface="+mn-ea"/>
              <a:cs typeface="+mn-cs"/>
              <a:sym typeface="Trebuchet MS" panose="020B0603020202020204" pitchFamily="34" charset="0"/>
            </a:endParaRPr>
          </a:p>
        </p:txBody>
      </p:sp>
      <p:sp>
        <p:nvSpPr>
          <p:cNvPr id="20" name="TextBox 19"/>
          <p:cNvSpPr txBox="1"/>
          <p:nvPr userDrawn="1"/>
        </p:nvSpPr>
        <p:spPr>
          <a:xfrm>
            <a:off x="761449" y="2711241"/>
            <a:ext cx="2738215" cy="1435521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marL="0" indent="0">
              <a:lnSpc>
                <a:spcPct val="106000"/>
              </a:lnSpc>
              <a:spcAft>
                <a:spcPts val="700"/>
              </a:spcAft>
              <a:buFontTx/>
              <a:buNone/>
            </a:pPr>
            <a:r>
              <a:rPr lang="en-US" sz="4400" dirty="0">
                <a:solidFill>
                  <a:schemeClr val="tx2"/>
                </a:solidFill>
                <a:latin typeface="+mn-lt"/>
                <a:sym typeface="Trebuchet MS" panose="020B0603020202020204" pitchFamily="34" charset="0"/>
              </a:rPr>
              <a:t>Table of contents</a:t>
            </a:r>
          </a:p>
        </p:txBody>
      </p:sp>
      <p:sp>
        <p:nvSpPr>
          <p:cNvPr id="10" name="FooterSimple" hidden="1"/>
          <p:cNvSpPr txBox="1"/>
          <p:nvPr userDrawn="1">
            <p:custDataLst>
              <p:tags r:id="rId2"/>
            </p:custDataLst>
          </p:nvPr>
        </p:nvSpPr>
        <p:spPr>
          <a:xfrm rot="16200000">
            <a:off x="10500711" y="5117885"/>
            <a:ext cx="2743200" cy="96950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ru-RU" sz="700">
                <a:solidFill>
                  <a:schemeClr val="bg1"/>
                </a:solidFill>
                <a:latin typeface="+mn-lt"/>
                <a:sym typeface="Trebuchet MS" panose="020B0603020202020204" pitchFamily="34" charset="0"/>
              </a:rPr>
              <a:t>11 Видение и основные направления.pptx</a:t>
            </a:r>
            <a:endParaRPr lang="en-US" sz="700" dirty="0">
              <a:solidFill>
                <a:schemeClr val="bg1"/>
              </a:solidFill>
              <a:latin typeface="+mn-lt"/>
              <a:sym typeface="Trebuchet MS" panose="020B0603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White one third">
    <p:bg>
      <p:bgPr>
        <a:gradFill>
          <a:gsLst>
            <a:gs pos="0">
              <a:schemeClr val="tx2"/>
            </a:gs>
            <a:gs pos="100000">
              <a:schemeClr val="accent2"/>
            </a:gs>
          </a:gsLst>
          <a:lin ang="81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Shadow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398" t="8741" r="101" b="27"/>
          <a:stretch>
            <a:fillRect/>
          </a:stretch>
        </p:blipFill>
        <p:spPr bwMode="ltGray">
          <a:xfrm flipV="1">
            <a:off x="4118216" y="0"/>
            <a:ext cx="513969" cy="6858000"/>
          </a:xfrm>
          <a:prstGeom prst="rect">
            <a:avLst/>
          </a:prstGeom>
        </p:spPr>
      </p:pic>
      <p:sp>
        <p:nvSpPr>
          <p:cNvPr id="26" name="PanelGray"/>
          <p:cNvSpPr/>
          <p:nvPr userDrawn="1"/>
        </p:nvSpPr>
        <p:spPr bwMode="white">
          <a:xfrm>
            <a:off x="1" y="0"/>
            <a:ext cx="413273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/>
            <a:endParaRPr lang="en-US" sz="1200" dirty="0">
              <a:solidFill>
                <a:schemeClr val="bg1"/>
              </a:solidFill>
              <a:latin typeface="+mn-lt"/>
              <a:sym typeface="Trebuchet MS" panose="020B0603020202020204" pitchFamily="34" charset="0"/>
            </a:endParaRPr>
          </a:p>
        </p:txBody>
      </p:sp>
      <p:sp>
        <p:nvSpPr>
          <p:cNvPr id="20" name="Page"/>
          <p:cNvSpPr txBox="1"/>
          <p:nvPr userDrawn="1"/>
        </p:nvSpPr>
        <p:spPr>
          <a:xfrm>
            <a:off x="11019324" y="6405036"/>
            <a:ext cx="381001" cy="153888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DFCF27A5-1A5B-48D3-A060-2758FFBB1ADD}" type="slidenum">
              <a:rPr lang="en-US" sz="1000" kern="1200" smtClean="0">
                <a:solidFill>
                  <a:schemeClr val="bg1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rPr>
              <a:t>‹#›</a:t>
            </a:fld>
            <a:endParaRPr lang="en-US" sz="1000" kern="1200" dirty="0">
              <a:solidFill>
                <a:schemeClr val="bg1"/>
              </a:solidFill>
              <a:latin typeface="+mn-lt"/>
              <a:ea typeface="+mn-ea"/>
              <a:cs typeface="+mn-cs"/>
              <a:sym typeface="Trebuchet MS" panose="020B0603020202020204" pitchFamily="34" charset="0"/>
            </a:endParaRPr>
          </a:p>
        </p:txBody>
      </p:sp>
      <p:sp>
        <p:nvSpPr>
          <p:cNvPr id="17" name="Date Placeholder 1"/>
          <p:cNvSpPr>
            <a:spLocks noGrp="1"/>
          </p:cNvSpPr>
          <p:nvPr userDrawn="1">
            <p:ph type="dt" sz="half" idx="31"/>
          </p:nvPr>
        </p:nvSpPr>
        <p:spPr>
          <a:xfrm>
            <a:off x="9738831" y="6405036"/>
            <a:ext cx="1271631" cy="15388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+mn-lt"/>
                <a:sym typeface="Trebuchet MS" panose="020B0603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27" name="Title 4"/>
          <p:cNvSpPr>
            <a:spLocks noGrp="1"/>
          </p:cNvSpPr>
          <p:nvPr userDrawn="1">
            <p:ph type="title" hasCustomPrompt="1"/>
          </p:nvPr>
        </p:nvSpPr>
        <p:spPr>
          <a:xfrm>
            <a:off x="775385" y="2681103"/>
            <a:ext cx="3045077" cy="1495794"/>
          </a:xfrm>
          <a:prstGeom prst="rect">
            <a:avLst/>
          </a:prstGeom>
        </p:spPr>
        <p:txBody>
          <a:bodyPr anchor="ctr">
            <a:noAutofit/>
          </a:bodyPr>
          <a:lstStyle>
            <a:lvl1pPr>
              <a:defRPr sz="2800">
                <a:solidFill>
                  <a:schemeClr val="tx2"/>
                </a:solidFill>
                <a:latin typeface="+mj-lt"/>
                <a:sym typeface="Trebuchet MS" panose="020B0603020202020204" pitchFamily="34" charset="0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1" name="FooterSimple" hidden="1"/>
          <p:cNvSpPr txBox="1"/>
          <p:nvPr userDrawn="1">
            <p:custDataLst>
              <p:tags r:id="rId1"/>
            </p:custDataLst>
          </p:nvPr>
        </p:nvSpPr>
        <p:spPr>
          <a:xfrm rot="16200000">
            <a:off x="10500711" y="5117885"/>
            <a:ext cx="2743200" cy="96950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ru-RU" sz="700">
                <a:solidFill>
                  <a:schemeClr val="bg1"/>
                </a:solidFill>
                <a:latin typeface="+mn-lt"/>
                <a:sym typeface="Trebuchet MS" panose="020B0603020202020204" pitchFamily="34" charset="0"/>
              </a:rPr>
              <a:t>11 Видение и основные направления.pptx</a:t>
            </a:r>
            <a:endParaRPr lang="en-US" sz="700" dirty="0">
              <a:solidFill>
                <a:schemeClr val="bg1"/>
              </a:solidFill>
              <a:latin typeface="+mn-lt"/>
              <a:sym typeface="Trebuchet MS" panose="020B0603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Green highlight">
    <p:bg>
      <p:bgPr>
        <a:gradFill>
          <a:gsLst>
            <a:gs pos="0">
              <a:schemeClr val="tx2"/>
            </a:gs>
            <a:gs pos="100000">
              <a:schemeClr val="accent2"/>
            </a:gs>
          </a:gsLst>
          <a:lin ang="81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Shadow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398" t="8741" r="101" b="27"/>
          <a:stretch>
            <a:fillRect/>
          </a:stretch>
        </p:blipFill>
        <p:spPr bwMode="ltGray">
          <a:xfrm flipV="1">
            <a:off x="7145323" y="0"/>
            <a:ext cx="513969" cy="6858000"/>
          </a:xfrm>
          <a:prstGeom prst="rect">
            <a:avLst/>
          </a:prstGeom>
        </p:spPr>
      </p:pic>
      <p:sp>
        <p:nvSpPr>
          <p:cNvPr id="13" name="PanelGray"/>
          <p:cNvSpPr/>
          <p:nvPr userDrawn="1"/>
        </p:nvSpPr>
        <p:spPr bwMode="white">
          <a:xfrm>
            <a:off x="1" y="0"/>
            <a:ext cx="7152896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/>
            <a:endParaRPr lang="en-US" sz="1200" dirty="0">
              <a:solidFill>
                <a:schemeClr val="bg1"/>
              </a:solidFill>
              <a:latin typeface="+mn-lt"/>
              <a:sym typeface="Trebuchet MS" panose="020B0603020202020204" pitchFamily="34" charset="0"/>
            </a:endParaRPr>
          </a:p>
        </p:txBody>
      </p:sp>
      <p:sp>
        <p:nvSpPr>
          <p:cNvPr id="17" name="Page"/>
          <p:cNvSpPr txBox="1"/>
          <p:nvPr userDrawn="1"/>
        </p:nvSpPr>
        <p:spPr>
          <a:xfrm>
            <a:off x="11019324" y="6405036"/>
            <a:ext cx="381001" cy="153888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DFCF27A5-1A5B-48D3-A060-2758FFBB1ADD}" type="slidenum">
              <a:rPr lang="en-US" sz="1000" kern="1200" smtClean="0">
                <a:solidFill>
                  <a:schemeClr val="bg1"/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rPr>
              <a:t>‹#›</a:t>
            </a:fld>
            <a:endParaRPr lang="en-US" sz="1000" kern="1200" dirty="0">
              <a:solidFill>
                <a:schemeClr val="bg1"/>
              </a:solidFill>
              <a:latin typeface="+mn-lt"/>
              <a:ea typeface="+mn-ea"/>
              <a:cs typeface="+mn-cs"/>
              <a:sym typeface="Trebuchet MS" panose="020B0603020202020204" pitchFamily="34" charset="0"/>
            </a:endParaRPr>
          </a:p>
        </p:txBody>
      </p:sp>
      <p:sp>
        <p:nvSpPr>
          <p:cNvPr id="16" name="Date Placeholder 2"/>
          <p:cNvSpPr>
            <a:spLocks noGrp="1"/>
          </p:cNvSpPr>
          <p:nvPr>
            <p:ph type="dt" sz="half" idx="10"/>
          </p:nvPr>
        </p:nvSpPr>
        <p:spPr>
          <a:xfrm>
            <a:off x="9738831" y="6405036"/>
            <a:ext cx="1271631" cy="15388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+mn-lt"/>
                <a:sym typeface="Trebuchet MS" panose="020B0603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23" name="Title 3"/>
          <p:cNvSpPr>
            <a:spLocks noGrp="1"/>
          </p:cNvSpPr>
          <p:nvPr>
            <p:ph type="title" hasCustomPrompt="1"/>
          </p:nvPr>
        </p:nvSpPr>
        <p:spPr>
          <a:xfrm>
            <a:off x="775385" y="622800"/>
            <a:ext cx="6090153" cy="388800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chemeClr val="tx2"/>
                </a:solidFill>
                <a:latin typeface="+mj-lt"/>
                <a:sym typeface="Trebuchet MS" panose="020B0603020202020204" pitchFamily="34" charset="0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1" name="FooterSimple" hidden="1"/>
          <p:cNvSpPr txBox="1"/>
          <p:nvPr userDrawn="1">
            <p:custDataLst>
              <p:tags r:id="rId1"/>
            </p:custDataLst>
          </p:nvPr>
        </p:nvSpPr>
        <p:spPr>
          <a:xfrm rot="16200000">
            <a:off x="10500711" y="5117885"/>
            <a:ext cx="2743200" cy="96950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ru-RU" sz="700">
                <a:solidFill>
                  <a:schemeClr val="bg1"/>
                </a:solidFill>
                <a:latin typeface="+mn-lt"/>
                <a:sym typeface="Trebuchet MS" panose="020B0603020202020204" pitchFamily="34" charset="0"/>
              </a:rPr>
              <a:t>11 Видение и основные направления.pptx</a:t>
            </a:r>
            <a:endParaRPr lang="en-US" sz="700" dirty="0">
              <a:solidFill>
                <a:schemeClr val="bg1"/>
              </a:solidFill>
              <a:latin typeface="+mn-lt"/>
              <a:sym typeface="Trebuchet MS" panose="020B0603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Green one third">
    <p:bg>
      <p:bgPr>
        <a:gradFill>
          <a:gsLst>
            <a:gs pos="0">
              <a:schemeClr val="tx2"/>
            </a:gs>
            <a:gs pos="100000">
              <a:schemeClr val="accent2"/>
            </a:gs>
          </a:gsLst>
          <a:lin ang="81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" name="Shadow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398" t="8741" r="101" b="27"/>
          <a:stretch>
            <a:fillRect/>
          </a:stretch>
        </p:blipFill>
        <p:spPr bwMode="ltGray">
          <a:xfrm flipH="1">
            <a:off x="3621856" y="0"/>
            <a:ext cx="513170" cy="6858000"/>
          </a:xfrm>
          <a:prstGeom prst="rect">
            <a:avLst/>
          </a:prstGeom>
        </p:spPr>
      </p:pic>
      <p:sp>
        <p:nvSpPr>
          <p:cNvPr id="66" name="PanelGray"/>
          <p:cNvSpPr/>
          <p:nvPr userDrawn="1"/>
        </p:nvSpPr>
        <p:spPr bwMode="white">
          <a:xfrm>
            <a:off x="4136371" y="-1309"/>
            <a:ext cx="8055630" cy="6859309"/>
          </a:xfrm>
          <a:custGeom>
            <a:avLst/>
            <a:gdLst>
              <a:gd name="connsiteX0" fmla="*/ 0 w 6553548"/>
              <a:gd name="connsiteY0" fmla="*/ 0 h 6859309"/>
              <a:gd name="connsiteX1" fmla="*/ 6553548 w 6553548"/>
              <a:gd name="connsiteY1" fmla="*/ 0 h 6859309"/>
              <a:gd name="connsiteX2" fmla="*/ 6553548 w 6553548"/>
              <a:gd name="connsiteY2" fmla="*/ 6859309 h 6859309"/>
              <a:gd name="connsiteX3" fmla="*/ 0 w 6553548"/>
              <a:gd name="connsiteY3" fmla="*/ 6859309 h 6859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553548" h="6859309">
                <a:moveTo>
                  <a:pt x="0" y="0"/>
                </a:moveTo>
                <a:lnTo>
                  <a:pt x="6553548" y="0"/>
                </a:lnTo>
                <a:lnTo>
                  <a:pt x="6553548" y="6859309"/>
                </a:lnTo>
                <a:lnTo>
                  <a:pt x="0" y="6859309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>
            <a:noAutofit/>
          </a:bodyPr>
          <a:lstStyle/>
          <a:p>
            <a:pPr lvl="0"/>
            <a:endParaRPr lang="en-US" sz="1200" dirty="0">
              <a:solidFill>
                <a:schemeClr val="bg1"/>
              </a:solidFill>
              <a:latin typeface="+mn-lt"/>
              <a:sym typeface="Trebuchet MS" panose="020B0603020202020204" pitchFamily="34" charset="0"/>
            </a:endParaRPr>
          </a:p>
        </p:txBody>
      </p:sp>
      <p:sp>
        <p:nvSpPr>
          <p:cNvPr id="15" name="Page"/>
          <p:cNvSpPr txBox="1"/>
          <p:nvPr userDrawn="1"/>
        </p:nvSpPr>
        <p:spPr>
          <a:xfrm>
            <a:off x="11019324" y="6405036"/>
            <a:ext cx="381001" cy="153888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DFCF27A5-1A5B-48D3-A060-2758FFBB1ADD}" type="slidenum">
              <a:rPr lang="en-US" sz="1000" kern="1200" smtClean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rPr>
              <a:t>‹#›</a:t>
            </a:fld>
            <a:endParaRPr lang="en-US" sz="1000" kern="1200" dirty="0">
              <a:solidFill>
                <a:schemeClr val="bg1">
                  <a:lumMod val="50000"/>
                </a:schemeClr>
              </a:solidFill>
              <a:latin typeface="+mn-lt"/>
              <a:ea typeface="+mn-ea"/>
              <a:cs typeface="+mn-cs"/>
              <a:sym typeface="Trebuchet MS" panose="020B0603020202020204" pitchFamily="34" charset="0"/>
            </a:endParaRPr>
          </a:p>
        </p:txBody>
      </p:sp>
      <p:sp>
        <p:nvSpPr>
          <p:cNvPr id="12" name="Date Placeholder 1"/>
          <p:cNvSpPr>
            <a:spLocks noGrp="1"/>
          </p:cNvSpPr>
          <p:nvPr>
            <p:ph type="dt" sz="half" idx="29"/>
          </p:nvPr>
        </p:nvSpPr>
        <p:spPr>
          <a:xfrm>
            <a:off x="9738831" y="6405036"/>
            <a:ext cx="1271631" cy="15388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  <a:latin typeface="+mn-lt"/>
                <a:sym typeface="Trebuchet MS" panose="020B0603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1" name="Title 4"/>
          <p:cNvSpPr>
            <a:spLocks noGrp="1"/>
          </p:cNvSpPr>
          <p:nvPr>
            <p:ph type="title" hasCustomPrompt="1"/>
          </p:nvPr>
        </p:nvSpPr>
        <p:spPr>
          <a:xfrm>
            <a:off x="775385" y="2681103"/>
            <a:ext cx="3043938" cy="1495794"/>
          </a:xfrm>
          <a:prstGeom prst="rect">
            <a:avLst/>
          </a:prstGeom>
        </p:spPr>
        <p:txBody>
          <a:bodyPr anchor="ctr">
            <a:noAutofit/>
          </a:bodyPr>
          <a:lstStyle>
            <a:lvl1pPr>
              <a:defRPr sz="2800">
                <a:solidFill>
                  <a:schemeClr val="bg1"/>
                </a:solidFill>
                <a:latin typeface="+mj-lt"/>
                <a:sym typeface="Trebuchet MS" panose="020B0603020202020204" pitchFamily="34" charset="0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0" name="FooterSimple" hidden="1"/>
          <p:cNvSpPr txBox="1"/>
          <p:nvPr userDrawn="1">
            <p:custDataLst>
              <p:tags r:id="rId1"/>
            </p:custDataLst>
          </p:nvPr>
        </p:nvSpPr>
        <p:spPr>
          <a:xfrm rot="16200000">
            <a:off x="10500711" y="5117885"/>
            <a:ext cx="2743200" cy="96950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ru-RU" sz="700">
                <a:solidFill>
                  <a:schemeClr val="bg1">
                    <a:lumMod val="50000"/>
                  </a:schemeClr>
                </a:solidFill>
                <a:latin typeface="+mn-lt"/>
                <a:sym typeface="Trebuchet MS" panose="020B0603020202020204" pitchFamily="34" charset="0"/>
              </a:rPr>
              <a:t>11 Видение и основные направления.pptx</a:t>
            </a:r>
            <a:endParaRPr lang="en-US" sz="700" dirty="0">
              <a:solidFill>
                <a:schemeClr val="bg1">
                  <a:lumMod val="50000"/>
                </a:schemeClr>
              </a:solidFill>
              <a:latin typeface="+mn-lt"/>
              <a:sym typeface="Trebuchet MS" panose="020B0603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ags" Target="../tags/tag2.xm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tags" Target="../tags/tag4.xml"/><Relationship Id="rId1" Type="http://schemas.openxmlformats.org/officeDocument/2006/relationships/theme" Target="../theme/theme2.xml"/><Relationship Id="rId4" Type="http://schemas.openxmlformats.org/officeDocument/2006/relationships/image" Target="../media/image1.emf"/></Relationships>
</file>

<file path=ppt/slideMasters/_rels/slideMaster3.xml.rels><?xml version="1.0" encoding="UTF-8" standalone="yes"?>
<Relationships xmlns="http://schemas.openxmlformats.org/package/2006/relationships"><Relationship Id="rId26" Type="http://schemas.openxmlformats.org/officeDocument/2006/relationships/slideLayout" Target="../slideLayouts/slideLayout27.xml"/><Relationship Id="rId21" Type="http://schemas.openxmlformats.org/officeDocument/2006/relationships/slideLayout" Target="../slideLayouts/slideLayout22.xml"/><Relationship Id="rId42" Type="http://schemas.openxmlformats.org/officeDocument/2006/relationships/slideLayout" Target="../slideLayouts/slideLayout43.xml"/><Relationship Id="rId47" Type="http://schemas.openxmlformats.org/officeDocument/2006/relationships/slideLayout" Target="../slideLayouts/slideLayout48.xml"/><Relationship Id="rId63" Type="http://schemas.openxmlformats.org/officeDocument/2006/relationships/slideLayout" Target="../slideLayouts/slideLayout64.xml"/><Relationship Id="rId68" Type="http://schemas.openxmlformats.org/officeDocument/2006/relationships/oleObject" Target="../embeddings/oleObject4.bin"/><Relationship Id="rId7" Type="http://schemas.openxmlformats.org/officeDocument/2006/relationships/slideLayout" Target="../slideLayouts/slideLayout8.xml"/><Relationship Id="rId2" Type="http://schemas.openxmlformats.org/officeDocument/2006/relationships/slideLayout" Target="../slideLayouts/slideLayout3.xml"/><Relationship Id="rId16" Type="http://schemas.openxmlformats.org/officeDocument/2006/relationships/slideLayout" Target="../slideLayouts/slideLayout17.xml"/><Relationship Id="rId29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12.xml"/><Relationship Id="rId24" Type="http://schemas.openxmlformats.org/officeDocument/2006/relationships/slideLayout" Target="../slideLayouts/slideLayout25.xml"/><Relationship Id="rId32" Type="http://schemas.openxmlformats.org/officeDocument/2006/relationships/slideLayout" Target="../slideLayouts/slideLayout33.xml"/><Relationship Id="rId37" Type="http://schemas.openxmlformats.org/officeDocument/2006/relationships/slideLayout" Target="../slideLayouts/slideLayout38.xml"/><Relationship Id="rId40" Type="http://schemas.openxmlformats.org/officeDocument/2006/relationships/slideLayout" Target="../slideLayouts/slideLayout41.xml"/><Relationship Id="rId45" Type="http://schemas.openxmlformats.org/officeDocument/2006/relationships/slideLayout" Target="../slideLayouts/slideLayout46.xml"/><Relationship Id="rId53" Type="http://schemas.openxmlformats.org/officeDocument/2006/relationships/slideLayout" Target="../slideLayouts/slideLayout54.xml"/><Relationship Id="rId58" Type="http://schemas.openxmlformats.org/officeDocument/2006/relationships/slideLayout" Target="../slideLayouts/slideLayout59.xml"/><Relationship Id="rId66" Type="http://schemas.openxmlformats.org/officeDocument/2006/relationships/theme" Target="../theme/theme3.xml"/><Relationship Id="rId5" Type="http://schemas.openxmlformats.org/officeDocument/2006/relationships/slideLayout" Target="../slideLayouts/slideLayout6.xml"/><Relationship Id="rId61" Type="http://schemas.openxmlformats.org/officeDocument/2006/relationships/slideLayout" Target="../slideLayouts/slideLayout62.xml"/><Relationship Id="rId1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15.xml"/><Relationship Id="rId22" Type="http://schemas.openxmlformats.org/officeDocument/2006/relationships/slideLayout" Target="../slideLayouts/slideLayout23.xml"/><Relationship Id="rId27" Type="http://schemas.openxmlformats.org/officeDocument/2006/relationships/slideLayout" Target="../slideLayouts/slideLayout28.xml"/><Relationship Id="rId30" Type="http://schemas.openxmlformats.org/officeDocument/2006/relationships/slideLayout" Target="../slideLayouts/slideLayout31.xml"/><Relationship Id="rId35" Type="http://schemas.openxmlformats.org/officeDocument/2006/relationships/slideLayout" Target="../slideLayouts/slideLayout36.xml"/><Relationship Id="rId43" Type="http://schemas.openxmlformats.org/officeDocument/2006/relationships/slideLayout" Target="../slideLayouts/slideLayout44.xml"/><Relationship Id="rId48" Type="http://schemas.openxmlformats.org/officeDocument/2006/relationships/slideLayout" Target="../slideLayouts/slideLayout49.xml"/><Relationship Id="rId56" Type="http://schemas.openxmlformats.org/officeDocument/2006/relationships/slideLayout" Target="../slideLayouts/slideLayout57.xml"/><Relationship Id="rId64" Type="http://schemas.openxmlformats.org/officeDocument/2006/relationships/slideLayout" Target="../slideLayouts/slideLayout65.xml"/><Relationship Id="rId69" Type="http://schemas.openxmlformats.org/officeDocument/2006/relationships/image" Target="../media/image3.emf"/><Relationship Id="rId8" Type="http://schemas.openxmlformats.org/officeDocument/2006/relationships/slideLayout" Target="../slideLayouts/slideLayout9.xml"/><Relationship Id="rId51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.xml"/><Relationship Id="rId12" Type="http://schemas.openxmlformats.org/officeDocument/2006/relationships/slideLayout" Target="../slideLayouts/slideLayout13.xml"/><Relationship Id="rId17" Type="http://schemas.openxmlformats.org/officeDocument/2006/relationships/slideLayout" Target="../slideLayouts/slideLayout18.xml"/><Relationship Id="rId25" Type="http://schemas.openxmlformats.org/officeDocument/2006/relationships/slideLayout" Target="../slideLayouts/slideLayout26.xml"/><Relationship Id="rId33" Type="http://schemas.openxmlformats.org/officeDocument/2006/relationships/slideLayout" Target="../slideLayouts/slideLayout34.xml"/><Relationship Id="rId38" Type="http://schemas.openxmlformats.org/officeDocument/2006/relationships/slideLayout" Target="../slideLayouts/slideLayout39.xml"/><Relationship Id="rId46" Type="http://schemas.openxmlformats.org/officeDocument/2006/relationships/slideLayout" Target="../slideLayouts/slideLayout47.xml"/><Relationship Id="rId59" Type="http://schemas.openxmlformats.org/officeDocument/2006/relationships/slideLayout" Target="../slideLayouts/slideLayout60.xml"/><Relationship Id="rId67" Type="http://schemas.openxmlformats.org/officeDocument/2006/relationships/tags" Target="../tags/tag5.xml"/><Relationship Id="rId20" Type="http://schemas.openxmlformats.org/officeDocument/2006/relationships/slideLayout" Target="../slideLayouts/slideLayout21.xml"/><Relationship Id="rId41" Type="http://schemas.openxmlformats.org/officeDocument/2006/relationships/slideLayout" Target="../slideLayouts/slideLayout42.xml"/><Relationship Id="rId54" Type="http://schemas.openxmlformats.org/officeDocument/2006/relationships/slideLayout" Target="../slideLayouts/slideLayout55.xml"/><Relationship Id="rId62" Type="http://schemas.openxmlformats.org/officeDocument/2006/relationships/slideLayout" Target="../slideLayouts/slideLayout6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5" Type="http://schemas.openxmlformats.org/officeDocument/2006/relationships/slideLayout" Target="../slideLayouts/slideLayout16.xml"/><Relationship Id="rId23" Type="http://schemas.openxmlformats.org/officeDocument/2006/relationships/slideLayout" Target="../slideLayouts/slideLayout24.xml"/><Relationship Id="rId28" Type="http://schemas.openxmlformats.org/officeDocument/2006/relationships/slideLayout" Target="../slideLayouts/slideLayout29.xml"/><Relationship Id="rId36" Type="http://schemas.openxmlformats.org/officeDocument/2006/relationships/slideLayout" Target="../slideLayouts/slideLayout37.xml"/><Relationship Id="rId49" Type="http://schemas.openxmlformats.org/officeDocument/2006/relationships/slideLayout" Target="../slideLayouts/slideLayout50.xml"/><Relationship Id="rId57" Type="http://schemas.openxmlformats.org/officeDocument/2006/relationships/slideLayout" Target="../slideLayouts/slideLayout58.xml"/><Relationship Id="rId10" Type="http://schemas.openxmlformats.org/officeDocument/2006/relationships/slideLayout" Target="../slideLayouts/slideLayout11.xml"/><Relationship Id="rId31" Type="http://schemas.openxmlformats.org/officeDocument/2006/relationships/slideLayout" Target="../slideLayouts/slideLayout32.xml"/><Relationship Id="rId44" Type="http://schemas.openxmlformats.org/officeDocument/2006/relationships/slideLayout" Target="../slideLayouts/slideLayout45.xml"/><Relationship Id="rId52" Type="http://schemas.openxmlformats.org/officeDocument/2006/relationships/slideLayout" Target="../slideLayouts/slideLayout53.xml"/><Relationship Id="rId60" Type="http://schemas.openxmlformats.org/officeDocument/2006/relationships/slideLayout" Target="../slideLayouts/slideLayout61.xml"/><Relationship Id="rId65" Type="http://schemas.openxmlformats.org/officeDocument/2006/relationships/slideLayout" Target="../slideLayouts/slideLayout66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4.xml"/><Relationship Id="rId18" Type="http://schemas.openxmlformats.org/officeDocument/2006/relationships/slideLayout" Target="../slideLayouts/slideLayout19.xml"/><Relationship Id="rId39" Type="http://schemas.openxmlformats.org/officeDocument/2006/relationships/slideLayout" Target="../slideLayouts/slideLayout40.xml"/><Relationship Id="rId34" Type="http://schemas.openxmlformats.org/officeDocument/2006/relationships/slideLayout" Target="../slideLayouts/slideLayout35.xml"/><Relationship Id="rId50" Type="http://schemas.openxmlformats.org/officeDocument/2006/relationships/slideLayout" Target="../slideLayouts/slideLayout51.xml"/><Relationship Id="rId55" Type="http://schemas.openxmlformats.org/officeDocument/2006/relationships/slideLayout" Target="../slideLayouts/slideLayout5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3"/>
            </p:custDataLst>
          </p:nvPr>
        </p:nvGraphicFramePr>
        <p:xfrm>
          <a:off x="2118" y="2118"/>
          <a:ext cx="2117" cy="21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Слайд think-cell" r:id="rId4" imgW="5715" imgH="5715" progId="TCLayout.ActiveDocument.1">
                  <p:embed/>
                </p:oleObj>
              </mc:Choice>
              <mc:Fallback>
                <p:oleObj name="Слайд think-cell" r:id="rId4" imgW="5715" imgH="5715" progId="TCLayout.ActiveDocument.1">
                  <p:embed/>
                  <p:pic>
                    <p:nvPicPr>
                      <p:cNvPr id="0" name="Object 1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118" y="2118"/>
                        <a:ext cx="2117" cy="211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1219200" rtl="0" eaLnBrk="1" latinLnBrk="0" hangingPunct="1">
        <a:lnSpc>
          <a:spcPct val="90000"/>
        </a:lnSpc>
        <a:spcBef>
          <a:spcPct val="0"/>
        </a:spcBef>
        <a:buNone/>
        <a:defRPr sz="586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800" indent="-304800" algn="l" defTabSz="1219200" rtl="0" eaLnBrk="1" latinLnBrk="0" hangingPunct="1">
        <a:lnSpc>
          <a:spcPct val="90000"/>
        </a:lnSpc>
        <a:spcBef>
          <a:spcPts val="1335"/>
        </a:spcBef>
        <a:buFont typeface="Arial" panose="020B0604020202020204" pitchFamily="34" charset="0"/>
        <a:buChar char="•"/>
        <a:defRPr sz="3735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304800" algn="l" defTabSz="1219200" rtl="0" eaLnBrk="1" latinLnBrk="0" hangingPunct="1">
        <a:lnSpc>
          <a:spcPct val="90000"/>
        </a:lnSpc>
        <a:spcBef>
          <a:spcPts val="665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524000" indent="-304800" algn="l" defTabSz="1219200" rtl="0" eaLnBrk="1" latinLnBrk="0" hangingPunct="1">
        <a:lnSpc>
          <a:spcPct val="90000"/>
        </a:lnSpc>
        <a:spcBef>
          <a:spcPts val="665"/>
        </a:spcBef>
        <a:buFont typeface="Arial" panose="020B0604020202020204" pitchFamily="34" charset="0"/>
        <a:buChar char="•"/>
        <a:defRPr sz="2665" kern="1200">
          <a:solidFill>
            <a:schemeClr val="tx1"/>
          </a:solidFill>
          <a:latin typeface="+mn-lt"/>
          <a:ea typeface="+mn-ea"/>
          <a:cs typeface="+mn-cs"/>
        </a:defRPr>
      </a:lvl3pPr>
      <a:lvl4pPr marL="2133600" indent="-304800" algn="l" defTabSz="1219200" rtl="0" eaLnBrk="1" latinLnBrk="0" hangingPunct="1">
        <a:lnSpc>
          <a:spcPct val="90000"/>
        </a:lnSpc>
        <a:spcBef>
          <a:spcPts val="665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200" indent="-304800" algn="l" defTabSz="1219200" rtl="0" eaLnBrk="1" latinLnBrk="0" hangingPunct="1">
        <a:lnSpc>
          <a:spcPct val="90000"/>
        </a:lnSpc>
        <a:spcBef>
          <a:spcPts val="665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800" indent="-304800" algn="l" defTabSz="1219200" rtl="0" eaLnBrk="1" latinLnBrk="0" hangingPunct="1">
        <a:lnSpc>
          <a:spcPct val="90000"/>
        </a:lnSpc>
        <a:spcBef>
          <a:spcPts val="665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400" indent="-304800" algn="l" defTabSz="1219200" rtl="0" eaLnBrk="1" latinLnBrk="0" hangingPunct="1">
        <a:lnSpc>
          <a:spcPct val="90000"/>
        </a:lnSpc>
        <a:spcBef>
          <a:spcPts val="665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2000" indent="-304800" algn="l" defTabSz="1219200" rtl="0" eaLnBrk="1" latinLnBrk="0" hangingPunct="1">
        <a:lnSpc>
          <a:spcPct val="90000"/>
        </a:lnSpc>
        <a:spcBef>
          <a:spcPts val="665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600" indent="-304800" algn="l" defTabSz="1219200" rtl="0" eaLnBrk="1" latinLnBrk="0" hangingPunct="1">
        <a:lnSpc>
          <a:spcPct val="90000"/>
        </a:lnSpc>
        <a:spcBef>
          <a:spcPts val="665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6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2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8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4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80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6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2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8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2118" y="2118"/>
          <a:ext cx="2117" cy="21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Слайд think-cell" r:id="rId3" imgW="5715" imgH="5715" progId="TCLayout.ActiveDocument.1">
                  <p:embed/>
                </p:oleObj>
              </mc:Choice>
              <mc:Fallback>
                <p:oleObj name="Слайд think-cell" r:id="rId3" imgW="5715" imgH="5715" progId="TCLayout.ActiveDocument.1">
                  <p:embed/>
                  <p:pic>
                    <p:nvPicPr>
                      <p:cNvPr id="0" name="Object 1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18" y="2118"/>
                        <a:ext cx="2117" cy="211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 bg1="lt1" tx1="dk1" bg2="lt2" tx2="dk2" accent1="accent1" accent2="accent2" accent3="accent3" accent4="accent4" accent5="accent5" accent6="accent6" hlink="hlink" folHlink="folHlink"/>
  <p:txStyles>
    <p:titleStyle>
      <a:lvl1pPr algn="l" defTabSz="1219200" rtl="0" eaLnBrk="1" latinLnBrk="0" hangingPunct="1">
        <a:lnSpc>
          <a:spcPct val="90000"/>
        </a:lnSpc>
        <a:spcBef>
          <a:spcPct val="0"/>
        </a:spcBef>
        <a:buNone/>
        <a:defRPr sz="586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800" indent="-304800" algn="l" defTabSz="1219200" rtl="0" eaLnBrk="1" latinLnBrk="0" hangingPunct="1">
        <a:lnSpc>
          <a:spcPct val="90000"/>
        </a:lnSpc>
        <a:spcBef>
          <a:spcPts val="1335"/>
        </a:spcBef>
        <a:buFont typeface="Arial" panose="020B0604020202020204" pitchFamily="34" charset="0"/>
        <a:buChar char="•"/>
        <a:defRPr sz="3735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304800" algn="l" defTabSz="1219200" rtl="0" eaLnBrk="1" latinLnBrk="0" hangingPunct="1">
        <a:lnSpc>
          <a:spcPct val="90000"/>
        </a:lnSpc>
        <a:spcBef>
          <a:spcPts val="665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524000" indent="-304800" algn="l" defTabSz="1219200" rtl="0" eaLnBrk="1" latinLnBrk="0" hangingPunct="1">
        <a:lnSpc>
          <a:spcPct val="90000"/>
        </a:lnSpc>
        <a:spcBef>
          <a:spcPts val="665"/>
        </a:spcBef>
        <a:buFont typeface="Arial" panose="020B0604020202020204" pitchFamily="34" charset="0"/>
        <a:buChar char="•"/>
        <a:defRPr sz="2665" kern="1200">
          <a:solidFill>
            <a:schemeClr val="tx1"/>
          </a:solidFill>
          <a:latin typeface="+mn-lt"/>
          <a:ea typeface="+mn-ea"/>
          <a:cs typeface="+mn-cs"/>
        </a:defRPr>
      </a:lvl3pPr>
      <a:lvl4pPr marL="2133600" indent="-304800" algn="l" defTabSz="1219200" rtl="0" eaLnBrk="1" latinLnBrk="0" hangingPunct="1">
        <a:lnSpc>
          <a:spcPct val="90000"/>
        </a:lnSpc>
        <a:spcBef>
          <a:spcPts val="665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200" indent="-304800" algn="l" defTabSz="1219200" rtl="0" eaLnBrk="1" latinLnBrk="0" hangingPunct="1">
        <a:lnSpc>
          <a:spcPct val="90000"/>
        </a:lnSpc>
        <a:spcBef>
          <a:spcPts val="665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800" indent="-304800" algn="l" defTabSz="1219200" rtl="0" eaLnBrk="1" latinLnBrk="0" hangingPunct="1">
        <a:lnSpc>
          <a:spcPct val="90000"/>
        </a:lnSpc>
        <a:spcBef>
          <a:spcPts val="665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400" indent="-304800" algn="l" defTabSz="1219200" rtl="0" eaLnBrk="1" latinLnBrk="0" hangingPunct="1">
        <a:lnSpc>
          <a:spcPct val="90000"/>
        </a:lnSpc>
        <a:spcBef>
          <a:spcPts val="665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2000" indent="-304800" algn="l" defTabSz="1219200" rtl="0" eaLnBrk="1" latinLnBrk="0" hangingPunct="1">
        <a:lnSpc>
          <a:spcPct val="90000"/>
        </a:lnSpc>
        <a:spcBef>
          <a:spcPts val="665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600" indent="-304800" algn="l" defTabSz="1219200" rtl="0" eaLnBrk="1" latinLnBrk="0" hangingPunct="1">
        <a:lnSpc>
          <a:spcPct val="90000"/>
        </a:lnSpc>
        <a:spcBef>
          <a:spcPts val="665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6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2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8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4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80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6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2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8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67"/>
            </p:custDataLst>
          </p:nvPr>
        </p:nvGraphicFramePr>
        <p:xfrm>
          <a:off x="1590" y="1590"/>
          <a:ext cx="158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Слайд think-cell" r:id="rId68" imgW="12700" imgH="12700" progId="TCLayout.ActiveDocument.1">
                  <p:embed/>
                </p:oleObj>
              </mc:Choice>
              <mc:Fallback>
                <p:oleObj name="Слайд think-cell" r:id="rId68" imgW="12700" imgH="12700" progId="TCLayout.ActiveDocument.1">
                  <p:embed/>
                  <p:pic>
                    <p:nvPicPr>
                      <p:cNvPr id="0" name="Object 1" hidden="1"/>
                      <p:cNvPicPr/>
                      <p:nvPr/>
                    </p:nvPicPr>
                    <p:blipFill>
                      <a:blip r:embed="rId69"/>
                      <a:stretch>
                        <a:fillRect/>
                      </a:stretch>
                    </p:blipFill>
                    <p:spPr>
                      <a:xfrm>
                        <a:off x="1590" y="1590"/>
                        <a:ext cx="1586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Page"/>
          <p:cNvSpPr txBox="1"/>
          <p:nvPr userDrawn="1"/>
        </p:nvSpPr>
        <p:spPr>
          <a:xfrm>
            <a:off x="11019324" y="6405036"/>
            <a:ext cx="381001" cy="153888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DFCF27A5-1A5B-48D3-A060-2758FFBB1ADD}" type="slidenum">
              <a:rPr lang="en-US" sz="1000" kern="1200" smtClean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  <a:sym typeface="Trebuchet MS" panose="020B0603020202020204" pitchFamily="34" charset="0"/>
              </a:rPr>
              <a:t>‹#›</a:t>
            </a:fld>
            <a:endParaRPr lang="en-US" sz="1000" kern="1200" dirty="0">
              <a:solidFill>
                <a:schemeClr val="bg1">
                  <a:lumMod val="50000"/>
                </a:schemeClr>
              </a:solidFill>
              <a:latin typeface="+mn-lt"/>
              <a:ea typeface="+mn-ea"/>
              <a:cs typeface="+mn-cs"/>
              <a:sym typeface="Trebuchet MS" panose="020B0603020202020204" pitchFamily="34" charset="0"/>
            </a:endParaRPr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2"/>
          </p:nvPr>
        </p:nvSpPr>
        <p:spPr>
          <a:xfrm>
            <a:off x="9738831" y="6405036"/>
            <a:ext cx="1271631" cy="153888"/>
          </a:xfrm>
          <a:prstGeom prst="rect">
            <a:avLst/>
          </a:prstGeom>
        </p:spPr>
        <p:txBody>
          <a:bodyPr vert="horz" wrap="square" lIns="0" tIns="0" rIns="0" bIns="0" rtlCol="0" anchor="b">
            <a:spAutoFit/>
          </a:bodyPr>
          <a:lstStyle>
            <a:lvl1pPr algn="r">
              <a:defRPr sz="1000">
                <a:solidFill>
                  <a:schemeClr val="bg1">
                    <a:lumMod val="50000"/>
                  </a:schemeClr>
                </a:solidFill>
                <a:latin typeface="+mn-lt"/>
                <a:sym typeface="Trebuchet MS" panose="020B0603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775384" y="2080800"/>
            <a:ext cx="10642708" cy="37872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Level six</a:t>
            </a:r>
          </a:p>
          <a:p>
            <a:pPr lvl="6"/>
            <a:r>
              <a:rPr lang="en-US" dirty="0"/>
              <a:t>Level seven</a:t>
            </a:r>
          </a:p>
          <a:p>
            <a:pPr lvl="7"/>
            <a:r>
              <a:rPr lang="en-US" dirty="0"/>
              <a:t>Level eight</a:t>
            </a:r>
          </a:p>
          <a:p>
            <a:pPr lvl="8"/>
            <a:r>
              <a:rPr lang="en-US" dirty="0"/>
              <a:t>Level nine</a:t>
            </a:r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775384" y="622801"/>
            <a:ext cx="10642708" cy="332399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 dirty="0"/>
              <a:t>Click to add title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  <p:sldLayoutId id="2147483662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68" r:id="rId16"/>
    <p:sldLayoutId id="2147483669" r:id="rId17"/>
    <p:sldLayoutId id="2147483670" r:id="rId18"/>
    <p:sldLayoutId id="2147483671" r:id="rId19"/>
    <p:sldLayoutId id="2147483672" r:id="rId20"/>
    <p:sldLayoutId id="2147483673" r:id="rId21"/>
    <p:sldLayoutId id="2147483674" r:id="rId22"/>
    <p:sldLayoutId id="2147483675" r:id="rId23"/>
    <p:sldLayoutId id="2147483676" r:id="rId24"/>
    <p:sldLayoutId id="2147483677" r:id="rId25"/>
    <p:sldLayoutId id="2147483678" r:id="rId26"/>
    <p:sldLayoutId id="2147483679" r:id="rId27"/>
    <p:sldLayoutId id="2147483680" r:id="rId28"/>
    <p:sldLayoutId id="2147483681" r:id="rId29"/>
    <p:sldLayoutId id="2147483682" r:id="rId30"/>
    <p:sldLayoutId id="2147483683" r:id="rId31"/>
    <p:sldLayoutId id="2147483684" r:id="rId32"/>
    <p:sldLayoutId id="2147483685" r:id="rId33"/>
    <p:sldLayoutId id="2147483686" r:id="rId34"/>
    <p:sldLayoutId id="2147483687" r:id="rId35"/>
    <p:sldLayoutId id="2147483688" r:id="rId36"/>
    <p:sldLayoutId id="2147483689" r:id="rId37"/>
    <p:sldLayoutId id="2147483690" r:id="rId38"/>
    <p:sldLayoutId id="2147483691" r:id="rId39"/>
    <p:sldLayoutId id="2147483692" r:id="rId40"/>
    <p:sldLayoutId id="2147483693" r:id="rId41"/>
    <p:sldLayoutId id="2147483694" r:id="rId42"/>
    <p:sldLayoutId id="2147483695" r:id="rId43"/>
    <p:sldLayoutId id="2147483696" r:id="rId44"/>
    <p:sldLayoutId id="2147483697" r:id="rId45"/>
    <p:sldLayoutId id="2147483698" r:id="rId46"/>
    <p:sldLayoutId id="2147483699" r:id="rId47"/>
    <p:sldLayoutId id="2147483700" r:id="rId48"/>
    <p:sldLayoutId id="2147483701" r:id="rId49"/>
    <p:sldLayoutId id="2147483702" r:id="rId50"/>
    <p:sldLayoutId id="2147483703" r:id="rId51"/>
    <p:sldLayoutId id="2147483704" r:id="rId52"/>
    <p:sldLayoutId id="2147483705" r:id="rId53"/>
    <p:sldLayoutId id="2147483706" r:id="rId54"/>
    <p:sldLayoutId id="2147483707" r:id="rId55"/>
    <p:sldLayoutId id="2147483708" r:id="rId56"/>
    <p:sldLayoutId id="2147483709" r:id="rId57"/>
    <p:sldLayoutId id="2147483710" r:id="rId58"/>
    <p:sldLayoutId id="2147483711" r:id="rId59"/>
    <p:sldLayoutId id="2147483712" r:id="rId60"/>
    <p:sldLayoutId id="2147483713" r:id="rId61"/>
    <p:sldLayoutId id="2147483714" r:id="rId62"/>
    <p:sldLayoutId id="2147483715" r:id="rId63"/>
    <p:sldLayoutId id="2147483716" r:id="rId64"/>
    <p:sldLayoutId id="2147483717" r:id="rId65"/>
  </p:sldLayoutIdLst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400" kern="1200">
          <a:solidFill>
            <a:schemeClr val="tx2"/>
          </a:solidFill>
          <a:latin typeface="+mj-lt"/>
          <a:ea typeface="+mj-ea"/>
          <a:cs typeface="+mj-cs"/>
          <a:sym typeface="Trebuchet MS" panose="020B0603020202020204" pitchFamily="34" charset="0"/>
        </a:defRPr>
      </a:lvl1pPr>
    </p:titleStyle>
    <p:bodyStyle>
      <a:lvl1pPr marL="0" indent="0" algn="l" defTabSz="914400" rtl="0" eaLnBrk="1" latinLnBrk="0" hangingPunct="1">
        <a:lnSpc>
          <a:spcPct val="110000"/>
        </a:lnSpc>
        <a:spcBef>
          <a:spcPts val="600"/>
        </a:spcBef>
        <a:spcAft>
          <a:spcPts val="300"/>
        </a:spcAft>
        <a:buFont typeface="Arial" panose="020B0604020202020204" pitchFamily="34" charset="0"/>
        <a:buChar char="​"/>
        <a:defRPr lang="en-US" sz="1200" kern="1200">
          <a:solidFill>
            <a:schemeClr val="tx1"/>
          </a:solidFill>
          <a:latin typeface="+mn-lt"/>
          <a:ea typeface="+mn-ea"/>
          <a:cs typeface="+mn-cs"/>
          <a:sym typeface="Trebuchet MS" panose="020B0603020202020204" pitchFamily="34" charset="0"/>
        </a:defRPr>
      </a:lvl1pPr>
      <a:lvl2pPr marL="284480" indent="-172720" algn="l" defTabSz="914400" rtl="0" eaLnBrk="1" latinLnBrk="0" hangingPunct="1">
        <a:lnSpc>
          <a:spcPct val="90000"/>
        </a:lnSpc>
        <a:spcBef>
          <a:spcPts val="0"/>
        </a:spcBef>
        <a:spcAft>
          <a:spcPts val="300"/>
        </a:spcAft>
        <a:buClr>
          <a:schemeClr val="tx2"/>
        </a:buClr>
        <a:buFont typeface="Arial" panose="020B0604020202020204" pitchFamily="34" charset="0"/>
        <a:buChar char="•"/>
        <a:defRPr lang="en-US" sz="1200" kern="1200">
          <a:solidFill>
            <a:schemeClr val="tx1"/>
          </a:solidFill>
          <a:latin typeface="+mn-lt"/>
          <a:ea typeface="+mn-ea"/>
          <a:cs typeface="+mn-cs"/>
          <a:sym typeface="Trebuchet MS" panose="020B0603020202020204" pitchFamily="34" charset="0"/>
        </a:defRPr>
      </a:lvl2pPr>
      <a:lvl3pPr marL="511175" indent="-165735" algn="l" defTabSz="914400" rtl="0" eaLnBrk="1" latinLnBrk="0" hangingPunct="1">
        <a:lnSpc>
          <a:spcPct val="90000"/>
        </a:lnSpc>
        <a:spcBef>
          <a:spcPts val="0"/>
        </a:spcBef>
        <a:spcAft>
          <a:spcPts val="300"/>
        </a:spcAft>
        <a:buClr>
          <a:schemeClr val="tx2"/>
        </a:buClr>
        <a:buFont typeface="Trebuchet MS" panose="020B0603020202020204" pitchFamily="34" charset="0"/>
        <a:buChar char="–"/>
        <a:defRPr lang="en-US" sz="1200" kern="1200">
          <a:solidFill>
            <a:schemeClr val="tx1"/>
          </a:solidFill>
          <a:latin typeface="+mn-lt"/>
          <a:ea typeface="+mn-ea"/>
          <a:cs typeface="+mn-cs"/>
          <a:sym typeface="Trebuchet MS" panose="020B0603020202020204" pitchFamily="34" charset="0"/>
        </a:defRPr>
      </a:lvl3pPr>
      <a:lvl4pPr marL="0" indent="0" algn="l" defTabSz="914400" rtl="0" eaLnBrk="1" latinLnBrk="0" hangingPunct="1">
        <a:lnSpc>
          <a:spcPct val="110000"/>
        </a:lnSpc>
        <a:spcBef>
          <a:spcPts val="300"/>
        </a:spcBef>
        <a:spcAft>
          <a:spcPts val="300"/>
        </a:spcAft>
        <a:buClr>
          <a:schemeClr val="tx2"/>
        </a:buClr>
        <a:buFont typeface="Arial" panose="020B0604020202020204" pitchFamily="34" charset="0"/>
        <a:buChar char="​"/>
        <a:defRPr lang="en-US" sz="1600" kern="1200">
          <a:solidFill>
            <a:schemeClr val="tx2"/>
          </a:solidFill>
          <a:latin typeface="+mn-lt"/>
          <a:ea typeface="+mn-ea"/>
          <a:cs typeface="+mn-cs"/>
          <a:sym typeface="Trebuchet MS" panose="020B0603020202020204" pitchFamily="34" charset="0"/>
        </a:defRPr>
      </a:lvl4pPr>
      <a:lvl5pPr marL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300"/>
        </a:spcAft>
        <a:buClrTx/>
        <a:buFont typeface="Arial" panose="020B0604020202020204" pitchFamily="34" charset="0"/>
        <a:buChar char="​"/>
        <a:defRPr lang="en-US" sz="1600" b="1" kern="1200" smtClean="0">
          <a:solidFill>
            <a:schemeClr val="tx1"/>
          </a:solidFill>
          <a:latin typeface="+mn-lt"/>
          <a:ea typeface="+mn-ea"/>
          <a:cs typeface="+mn-cs"/>
          <a:sym typeface="Trebuchet MS" panose="020B0603020202020204" pitchFamily="34" charset="0"/>
        </a:defRPr>
      </a:lvl5pPr>
      <a:lvl6pPr marL="269875" indent="-152400" algn="l" defTabSz="914400" rtl="0" eaLnBrk="1" latinLnBrk="0" hangingPunct="1">
        <a:lnSpc>
          <a:spcPct val="90000"/>
        </a:lnSpc>
        <a:spcBef>
          <a:spcPts val="0"/>
        </a:spcBef>
        <a:spcAft>
          <a:spcPts val="600"/>
        </a:spcAft>
        <a:buClr>
          <a:schemeClr val="tx2"/>
        </a:buClr>
        <a:buFont typeface="Arial" panose="020B0604020202020204" pitchFamily="34" charset="0"/>
        <a:buChar char="•"/>
        <a:defRPr lang="en-US" sz="1600" kern="1200" smtClean="0">
          <a:solidFill>
            <a:schemeClr val="tx1"/>
          </a:solidFill>
          <a:latin typeface="+mn-lt"/>
          <a:ea typeface="+mn-ea"/>
          <a:cs typeface="+mn-cs"/>
          <a:sym typeface="Trebuchet MS" panose="020B0603020202020204" pitchFamily="34" charset="0"/>
        </a:defRPr>
      </a:lvl6pPr>
      <a:lvl7pPr marL="0" indent="0" algn="l" defTabSz="914400" rtl="0" eaLnBrk="1" latinLnBrk="0" hangingPunct="1">
        <a:lnSpc>
          <a:spcPct val="90000"/>
        </a:lnSpc>
        <a:spcBef>
          <a:spcPts val="900"/>
        </a:spcBef>
        <a:spcAft>
          <a:spcPts val="900"/>
        </a:spcAft>
        <a:buFont typeface="Arial" panose="020B0604020202020204" pitchFamily="34" charset="0"/>
        <a:buChar char="​"/>
        <a:defRPr lang="en-US" sz="4400" kern="1200" baseline="0" smtClean="0">
          <a:solidFill>
            <a:schemeClr val="tx1"/>
          </a:solidFill>
          <a:latin typeface="+mn-lt"/>
          <a:ea typeface="+mn-ea"/>
          <a:cs typeface="+mn-cs"/>
          <a:sym typeface="Trebuchet MS" panose="020B0603020202020204" pitchFamily="34" charset="0"/>
        </a:defRPr>
      </a:lvl7pPr>
      <a:lvl8pPr marL="0" indent="0" algn="l" defTabSz="914400" rtl="0" eaLnBrk="1" latinLnBrk="0" hangingPunct="1">
        <a:lnSpc>
          <a:spcPct val="90000"/>
        </a:lnSpc>
        <a:spcBef>
          <a:spcPts val="900"/>
        </a:spcBef>
        <a:spcAft>
          <a:spcPts val="0"/>
        </a:spcAft>
        <a:buFont typeface="Arial" panose="020B0604020202020204" pitchFamily="34" charset="0"/>
        <a:buChar char="​"/>
        <a:defRPr lang="en-US" sz="5400" kern="1200" baseline="0" smtClean="0">
          <a:solidFill>
            <a:schemeClr val="tx2"/>
          </a:solidFill>
          <a:latin typeface="+mn-lt"/>
          <a:ea typeface="+mn-ea"/>
          <a:cs typeface="+mn-cs"/>
          <a:sym typeface="Trebuchet MS" panose="020B0603020202020204" pitchFamily="34" charset="0"/>
        </a:defRPr>
      </a:lvl8pPr>
      <a:lvl9pPr marL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900"/>
        </a:spcAft>
        <a:buFont typeface="Arial" panose="020B0604020202020204" pitchFamily="34" charset="0"/>
        <a:buChar char="​"/>
        <a:defRPr lang="en-US" sz="2400" kern="1200" baseline="0" dirty="0">
          <a:solidFill>
            <a:schemeClr val="tx2"/>
          </a:solidFill>
          <a:latin typeface="+mn-lt"/>
          <a:ea typeface="+mn-ea"/>
          <a:cs typeface="+mn-cs"/>
          <a:sym typeface="Trebuchet MS" panose="020B0603020202020204" pitchFamily="34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11.emf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87.xml"/><Relationship Id="rId6" Type="http://schemas.openxmlformats.org/officeDocument/2006/relationships/image" Target="../media/image10.emf"/><Relationship Id="rId5" Type="http://schemas.openxmlformats.org/officeDocument/2006/relationships/image" Target="../media/image2.emf"/><Relationship Id="rId4" Type="http://schemas.openxmlformats.org/officeDocument/2006/relationships/oleObject" Target="../embeddings/oleObject15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7" Type="http://schemas.openxmlformats.org/officeDocument/2006/relationships/image" Target="../media/image12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88.xml"/><Relationship Id="rId6" Type="http://schemas.openxmlformats.org/officeDocument/2006/relationships/image" Target="../media/image10.emf"/><Relationship Id="rId5" Type="http://schemas.openxmlformats.org/officeDocument/2006/relationships/image" Target="../media/image2.emf"/><Relationship Id="rId4" Type="http://schemas.openxmlformats.org/officeDocument/2006/relationships/oleObject" Target="../embeddings/oleObject16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7" Type="http://schemas.openxmlformats.org/officeDocument/2006/relationships/image" Target="../media/image12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89.xml"/><Relationship Id="rId6" Type="http://schemas.openxmlformats.org/officeDocument/2006/relationships/image" Target="../media/image10.emf"/><Relationship Id="rId5" Type="http://schemas.openxmlformats.org/officeDocument/2006/relationships/image" Target="../media/image2.emf"/><Relationship Id="rId4" Type="http://schemas.openxmlformats.org/officeDocument/2006/relationships/oleObject" Target="../embeddings/oleObject17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11.emf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90.xml"/><Relationship Id="rId6" Type="http://schemas.openxmlformats.org/officeDocument/2006/relationships/image" Target="../media/image10.emf"/><Relationship Id="rId5" Type="http://schemas.openxmlformats.org/officeDocument/2006/relationships/image" Target="../media/image2.emf"/><Relationship Id="rId4" Type="http://schemas.openxmlformats.org/officeDocument/2006/relationships/oleObject" Target="../embeddings/oleObject18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Слайд think-cell" r:id="rId4" imgW="9525" imgH="9525" progId="TCLayout.ActiveDocument.1">
                  <p:embed/>
                </p:oleObj>
              </mc:Choice>
              <mc:Fallback>
                <p:oleObj name="Слайд think-cell" r:id="rId4" imgW="9525" imgH="9525" progId="TCLayout.ActiveDocument.1">
                  <p:embed/>
                  <p:pic>
                    <p:nvPicPr>
                      <p:cNvPr id="0" name="Объект 5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708155" y="4656511"/>
            <a:ext cx="7112000" cy="591426"/>
          </a:xfrm>
          <a:prstGeom prst="rect">
            <a:avLst/>
          </a:prstGeom>
          <a:noFill/>
        </p:spPr>
        <p:txBody>
          <a:bodyPr wrap="square" anchor="ctr">
            <a:noAutofit/>
          </a:bodyPr>
          <a:lstStyle>
            <a:defPPr>
              <a:defRPr lang="ru-RU"/>
            </a:defPPr>
            <a:lvl1pPr algn="ctr">
              <a:lnSpc>
                <a:spcPct val="90000"/>
              </a:lnSpc>
              <a:spcBef>
                <a:spcPct val="0"/>
              </a:spcBef>
              <a:defRPr sz="4000">
                <a:solidFill>
                  <a:schemeClr val="bg1"/>
                </a:solidFill>
                <a:latin typeface="Montserrat Alternates SemiBold" panose="00000700000000000000" pitchFamily="2" charset="-52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ru-RU" sz="3600" dirty="0">
                <a:solidFill>
                  <a:srgbClr val="FF8C1C"/>
                </a:solidFill>
              </a:rPr>
              <a:t>29 марта 2023 года</a:t>
            </a:r>
            <a:endParaRPr lang="en-US" sz="3600" dirty="0">
              <a:solidFill>
                <a:srgbClr val="FF8C1C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775335" y="1846580"/>
            <a:ext cx="10866120" cy="2065020"/>
          </a:xfrm>
          <a:prstGeom prst="rect">
            <a:avLst/>
          </a:prstGeom>
          <a:noFill/>
        </p:spPr>
        <p:txBody>
          <a:bodyPr wrap="square" anchor="ctr">
            <a:noAutofit/>
          </a:bodyPr>
          <a:lstStyle/>
          <a:p>
            <a:pPr algn="ctr" fontAlgn="auto">
              <a:lnSpc>
                <a:spcPct val="110000"/>
              </a:lnSpc>
              <a:spcBef>
                <a:spcPct val="0"/>
              </a:spcBef>
            </a:pPr>
            <a:r>
              <a:rPr lang="ru-RU" sz="3200" dirty="0">
                <a:solidFill>
                  <a:srgbClr val="FF8C1C"/>
                </a:solidFill>
                <a:latin typeface="Montserrat Alternates SemiBold" panose="00000700000000000000" pitchFamily="2" charset="-52"/>
                <a:ea typeface="+mj-ea"/>
                <a:cs typeface="Arial" panose="020B0604020202020204" pitchFamily="34" charset="0"/>
                <a:sym typeface="Trebuchet MS" panose="020B0603020202020204" pitchFamily="34" charset="0"/>
              </a:rPr>
              <a:t>Онлайн-ярмарка вакансий ведущих предприятий Казахстана горнодобывающей и обрабатывающей промышленности 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62255" y="828839"/>
            <a:ext cx="154054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sz="1200">
                <a:solidFill>
                  <a:srgbClr val="262652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1pPr>
          </a:lstStyle>
          <a:p>
            <a:pPr algn="ctr"/>
            <a:r>
              <a:rPr lang="ru-RU" sz="1100" dirty="0">
                <a:latin typeface="Montserrat Alternates Medium" panose="00000600000000000000" pitchFamily="2" charset="-52"/>
              </a:rPr>
              <a:t>Электронная биржа труда </a:t>
            </a: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16200000">
            <a:off x="9435450" y="4100203"/>
            <a:ext cx="2742719" cy="2742719"/>
          </a:xfrm>
          <a:prstGeom prst="rect">
            <a:avLst/>
          </a:prstGeom>
        </p:spPr>
      </p:pic>
      <p:pic>
        <p:nvPicPr>
          <p:cNvPr id="27" name="Рисунок 2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16184" y="173200"/>
            <a:ext cx="1310921" cy="527588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2596395" y="5687714"/>
            <a:ext cx="7112000" cy="591426"/>
          </a:xfrm>
          <a:prstGeom prst="rect">
            <a:avLst/>
          </a:prstGeom>
          <a:noFill/>
        </p:spPr>
        <p:txBody>
          <a:bodyPr wrap="square" anchor="ctr">
            <a:noAutofit/>
          </a:bodyPr>
          <a:lstStyle>
            <a:defPPr>
              <a:defRPr lang="ru-RU"/>
            </a:defPPr>
            <a:lvl1pPr algn="ctr">
              <a:lnSpc>
                <a:spcPct val="90000"/>
              </a:lnSpc>
              <a:spcBef>
                <a:spcPct val="0"/>
              </a:spcBef>
              <a:defRPr sz="4000">
                <a:solidFill>
                  <a:schemeClr val="bg1"/>
                </a:solidFill>
                <a:latin typeface="Montserrat Alternates SemiBold" panose="00000700000000000000" pitchFamily="2" charset="-52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ru-RU" sz="3600" dirty="0">
                <a:solidFill>
                  <a:srgbClr val="FF8C1C"/>
                </a:solidFill>
              </a:rPr>
              <a:t>на портале </a:t>
            </a:r>
            <a:r>
              <a:rPr lang="en-US" sz="3600" dirty="0">
                <a:solidFill>
                  <a:srgbClr val="FF8C1C"/>
                </a:solidFill>
              </a:rPr>
              <a:t>Enbek.kz</a:t>
            </a:r>
          </a:p>
        </p:txBody>
      </p:sp>
      <p:grpSp>
        <p:nvGrpSpPr>
          <p:cNvPr id="3" name="Группа 2"/>
          <p:cNvGrpSpPr/>
          <p:nvPr/>
        </p:nvGrpSpPr>
        <p:grpSpPr>
          <a:xfrm>
            <a:off x="-26783" y="-12209"/>
            <a:ext cx="404288" cy="6894627"/>
            <a:chOff x="-26783" y="-12209"/>
            <a:chExt cx="404288" cy="6894627"/>
          </a:xfrm>
        </p:grpSpPr>
        <p:sp>
          <p:nvSpPr>
            <p:cNvPr id="13" name="Прямоугольник 12"/>
            <p:cNvSpPr/>
            <p:nvPr/>
          </p:nvSpPr>
          <p:spPr>
            <a:xfrm>
              <a:off x="-15251" y="-12209"/>
              <a:ext cx="392756" cy="6882418"/>
            </a:xfrm>
            <a:prstGeom prst="rect">
              <a:avLst/>
            </a:prstGeom>
            <a:solidFill>
              <a:srgbClr val="FDBF0F"/>
            </a:solidFill>
          </p:spPr>
          <p:txBody>
            <a:bodyPr wrap="square" anchor="ctr">
              <a:noAutofit/>
            </a:bodyPr>
            <a:lstStyle/>
            <a:p>
              <a:pPr algn="ctr">
                <a:lnSpc>
                  <a:spcPct val="90000"/>
                </a:lnSpc>
                <a:spcBef>
                  <a:spcPct val="0"/>
                </a:spcBef>
              </a:pPr>
              <a:endParaRPr lang="en-US" sz="4000" dirty="0">
                <a:solidFill>
                  <a:schemeClr val="bg1"/>
                </a:solidFill>
                <a:latin typeface="Montserrat Alternates SemiBold" panose="00000700000000000000" pitchFamily="2" charset="-52"/>
                <a:ea typeface="+mj-ea"/>
                <a:cs typeface="Arial" panose="020B0604020202020204" pitchFamily="34" charset="0"/>
                <a:sym typeface="Trebuchet MS" panose="020B0603020202020204" pitchFamily="34" charset="0"/>
              </a:endParaRPr>
            </a:p>
          </p:txBody>
        </p:sp>
        <p:sp>
          <p:nvSpPr>
            <p:cNvPr id="15" name="Прямоугольник 14"/>
            <p:cNvSpPr/>
            <p:nvPr/>
          </p:nvSpPr>
          <p:spPr>
            <a:xfrm>
              <a:off x="-26783" y="0"/>
              <a:ext cx="222820" cy="6882418"/>
            </a:xfrm>
            <a:prstGeom prst="rect">
              <a:avLst/>
            </a:prstGeom>
            <a:solidFill>
              <a:srgbClr val="F16522"/>
            </a:solidFill>
          </p:spPr>
          <p:txBody>
            <a:bodyPr wrap="square" anchor="ctr">
              <a:noAutofit/>
            </a:bodyPr>
            <a:lstStyle/>
            <a:p>
              <a:pPr algn="ctr">
                <a:lnSpc>
                  <a:spcPct val="90000"/>
                </a:lnSpc>
                <a:spcBef>
                  <a:spcPct val="0"/>
                </a:spcBef>
              </a:pPr>
              <a:endParaRPr lang="en-US" sz="4000" dirty="0">
                <a:solidFill>
                  <a:schemeClr val="bg1"/>
                </a:solidFill>
                <a:latin typeface="Montserrat Alternates SemiBold" panose="00000700000000000000" pitchFamily="2" charset="-52"/>
                <a:ea typeface="+mj-ea"/>
                <a:cs typeface="Arial" panose="020B0604020202020204" pitchFamily="34" charset="0"/>
                <a:sym typeface="Trebuchet MS" panose="020B0603020202020204" pitchFamily="34" charset="0"/>
              </a:endParaRPr>
            </a:p>
          </p:txBody>
        </p:sp>
      </p:grpSp>
      <p:pic>
        <p:nvPicPr>
          <p:cNvPr id="18" name="Рисунок 17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53077" y="436994"/>
            <a:ext cx="2345974" cy="52758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Слайд think-cell" r:id="rId4" imgW="9525" imgH="9525" progId="TCLayout.ActiveDocument.1">
                  <p:embed/>
                </p:oleObj>
              </mc:Choice>
              <mc:Fallback>
                <p:oleObj name="Слайд think-cell" r:id="rId4" imgW="9525" imgH="9525" progId="TCLayout.ActiveDocument.1">
                  <p:embed/>
                  <p:pic>
                    <p:nvPicPr>
                      <p:cNvPr id="0" name="Объект 5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408119" y="2417160"/>
            <a:ext cx="2994025" cy="232029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defPPr>
              <a:defRPr lang="ru-RU"/>
            </a:defPPr>
            <a:lvl1pPr marL="285750" indent="-285750">
              <a:lnSpc>
                <a:spcPct val="120000"/>
              </a:lnSpc>
              <a:spcAft>
                <a:spcPts val="1200"/>
              </a:spcAft>
              <a:buSzPct val="108000"/>
              <a:buFont typeface="Montserrat Alternates Medium" panose="00000600000000000000" pitchFamily="2" charset="-52"/>
              <a:buChar char="◆"/>
              <a:defRPr sz="1600" b="0">
                <a:solidFill>
                  <a:srgbClr val="262652"/>
                </a:solidFill>
                <a:latin typeface="Montserrat Alternates Medium" panose="00000600000000000000" pitchFamily="2" charset="-52"/>
                <a:cs typeface="Arial" panose="020B0604020202020204" pitchFamily="34" charset="0"/>
              </a:defRPr>
            </a:lvl1pPr>
          </a:lstStyle>
          <a:p>
            <a:r>
              <a:rPr lang="ru-RU" sz="1500" b="1" dirty="0"/>
              <a:t>На портале  </a:t>
            </a:r>
            <a:r>
              <a:rPr lang="en-US" sz="1500" b="1" dirty="0"/>
              <a:t>ENBEK.KZ</a:t>
            </a:r>
            <a:r>
              <a:rPr lang="ru-RU" sz="1500" b="1" dirty="0"/>
              <a:t> </a:t>
            </a:r>
            <a:r>
              <a:rPr lang="ru-RU" sz="1500" dirty="0"/>
              <a:t>создается отдельная страница ярмарки </a:t>
            </a:r>
            <a:r>
              <a:rPr lang="ru-RU" sz="1500" b="1" dirty="0">
                <a:sym typeface="+mn-ea"/>
              </a:rPr>
              <a:t>Tanda.Enbek</a:t>
            </a:r>
            <a:r>
              <a:rPr lang="ru-RU" sz="1500" dirty="0"/>
              <a:t>, где </a:t>
            </a:r>
            <a:r>
              <a:rPr lang="ru-RU" sz="1500" b="1" dirty="0" err="1"/>
              <a:t>размеща</a:t>
            </a:r>
            <a:r>
              <a:rPr lang="kk-KZ" sz="1500" b="1" dirty="0"/>
              <a:t>ю</a:t>
            </a:r>
            <a:r>
              <a:rPr lang="ru-RU" sz="1500" b="1" dirty="0" err="1"/>
              <a:t>тся</a:t>
            </a:r>
            <a:r>
              <a:rPr lang="ru-RU" sz="1500" b="1" dirty="0"/>
              <a:t> информация о работодателях и представленных ими вакансиях</a:t>
            </a:r>
          </a:p>
          <a:p>
            <a:pPr marL="0" indent="0">
              <a:buNone/>
            </a:pPr>
            <a:endParaRPr lang="en-US" sz="1500" dirty="0"/>
          </a:p>
        </p:txBody>
      </p:sp>
      <p:sp>
        <p:nvSpPr>
          <p:cNvPr id="20" name="TextBox 19"/>
          <p:cNvSpPr txBox="1"/>
          <p:nvPr/>
        </p:nvSpPr>
        <p:spPr>
          <a:xfrm>
            <a:off x="7581900" y="2398332"/>
            <a:ext cx="4249373" cy="296734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defPPr>
              <a:defRPr lang="ru-RU"/>
            </a:defPPr>
            <a:lvl1pPr marL="285750" indent="-285750">
              <a:lnSpc>
                <a:spcPct val="120000"/>
              </a:lnSpc>
              <a:spcAft>
                <a:spcPts val="1200"/>
              </a:spcAft>
              <a:buSzPct val="108000"/>
              <a:buFont typeface="Montserrat Alternates Medium" panose="00000600000000000000" pitchFamily="2" charset="-52"/>
              <a:buChar char="◆"/>
              <a:defRPr sz="1600" b="0">
                <a:solidFill>
                  <a:srgbClr val="262652"/>
                </a:solidFill>
                <a:latin typeface="Montserrat Alternates Medium" panose="00000600000000000000" pitchFamily="2" charset="-52"/>
                <a:cs typeface="Arial" panose="020B0604020202020204" pitchFamily="34" charset="0"/>
              </a:defRPr>
            </a:lvl1pPr>
          </a:lstStyle>
          <a:p>
            <a:r>
              <a:rPr lang="ru-RU" sz="1500" b="1" dirty="0"/>
              <a:t>Работодатели рассматривают резюме</a:t>
            </a:r>
            <a:r>
              <a:rPr lang="ru-RU" sz="1500" dirty="0"/>
              <a:t>, которые кандидаты направляют на вакансии</a:t>
            </a:r>
          </a:p>
          <a:p>
            <a:r>
              <a:rPr lang="ru-RU" sz="1500" dirty="0">
                <a:sym typeface="+mn-ea"/>
              </a:rPr>
              <a:t>Подбор кандидатов проводится </a:t>
            </a:r>
            <a:r>
              <a:rPr lang="ru-RU" sz="1500" b="1" dirty="0">
                <a:sym typeface="+mn-ea"/>
              </a:rPr>
              <a:t>из любого региона страны</a:t>
            </a:r>
            <a:endParaRPr lang="ru-RU" sz="1500" b="1" dirty="0"/>
          </a:p>
          <a:p>
            <a:r>
              <a:rPr lang="ru-RU" sz="1500" dirty="0"/>
              <a:t>Итоговое решение по трудоустройству на вакансии </a:t>
            </a:r>
            <a:r>
              <a:rPr lang="ru-RU" sz="1500" b="1" dirty="0"/>
              <a:t>работодатель принимает самостоятельно</a:t>
            </a:r>
            <a:endParaRPr lang="en-US" sz="1500" dirty="0"/>
          </a:p>
          <a:p>
            <a:endParaRPr lang="ru-RU" sz="1500" dirty="0"/>
          </a:p>
          <a:p>
            <a:endParaRPr lang="ru-RU" sz="1500" dirty="0"/>
          </a:p>
          <a:p>
            <a:endParaRPr lang="en-US" sz="1500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16200000">
            <a:off x="9449420" y="4110363"/>
            <a:ext cx="2742719" cy="2742719"/>
          </a:xfrm>
          <a:prstGeom prst="rect">
            <a:avLst/>
          </a:prstGeom>
        </p:spPr>
      </p:pic>
      <p:cxnSp>
        <p:nvCxnSpPr>
          <p:cNvPr id="10" name="Прямая соединительная линия 9"/>
          <p:cNvCxnSpPr/>
          <p:nvPr/>
        </p:nvCxnSpPr>
        <p:spPr>
          <a:xfrm flipV="1">
            <a:off x="221882" y="1468643"/>
            <a:ext cx="11970118" cy="0"/>
          </a:xfrm>
          <a:prstGeom prst="line">
            <a:avLst/>
          </a:prstGeom>
          <a:ln>
            <a:solidFill>
              <a:srgbClr val="26265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1753878" y="1647189"/>
            <a:ext cx="9152389" cy="591426"/>
          </a:xfrm>
          <a:prstGeom prst="rect">
            <a:avLst/>
          </a:prstGeom>
          <a:noFill/>
        </p:spPr>
        <p:txBody>
          <a:bodyPr wrap="square" anchor="ctr">
            <a:noAutofit/>
          </a:bodyPr>
          <a:lstStyle>
            <a:defPPr>
              <a:defRPr lang="ru-RU"/>
            </a:defPPr>
            <a:lvl1pPr algn="ctr">
              <a:lnSpc>
                <a:spcPct val="90000"/>
              </a:lnSpc>
              <a:spcBef>
                <a:spcPct val="0"/>
              </a:spcBef>
              <a:defRPr sz="4000">
                <a:solidFill>
                  <a:schemeClr val="bg1"/>
                </a:solidFill>
                <a:latin typeface="Montserrat Alternates SemiBold" panose="00000700000000000000" pitchFamily="2" charset="-52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ru-RU" sz="2400" dirty="0">
                <a:solidFill>
                  <a:srgbClr val="262652"/>
                </a:solidFill>
              </a:rPr>
              <a:t>Участие работодателей в ярмарке</a:t>
            </a:r>
            <a:endParaRPr lang="en-US" sz="2400" dirty="0">
              <a:solidFill>
                <a:srgbClr val="262652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-15251" y="-12209"/>
            <a:ext cx="392756" cy="6882418"/>
          </a:xfrm>
          <a:prstGeom prst="rect">
            <a:avLst/>
          </a:prstGeom>
          <a:solidFill>
            <a:srgbClr val="FDBF0F"/>
          </a:solidFill>
        </p:spPr>
        <p:txBody>
          <a:bodyPr wrap="square" anchor="ctr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endParaRPr lang="en-US" sz="4000" dirty="0">
              <a:solidFill>
                <a:schemeClr val="bg1"/>
              </a:solidFill>
              <a:latin typeface="Montserrat Alternates SemiBold" panose="00000700000000000000" pitchFamily="2" charset="-52"/>
              <a:ea typeface="+mj-ea"/>
              <a:cs typeface="Arial" panose="020B0604020202020204" pitchFamily="34" charset="0"/>
              <a:sym typeface="Trebuchet MS" panose="020B0603020202020204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-26783" y="0"/>
            <a:ext cx="222820" cy="6882418"/>
          </a:xfrm>
          <a:prstGeom prst="rect">
            <a:avLst/>
          </a:prstGeom>
          <a:solidFill>
            <a:srgbClr val="F16522"/>
          </a:solidFill>
        </p:spPr>
        <p:txBody>
          <a:bodyPr wrap="square" anchor="ctr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endParaRPr lang="en-US" sz="4000" dirty="0">
              <a:solidFill>
                <a:schemeClr val="bg1"/>
              </a:solidFill>
              <a:latin typeface="Montserrat Alternates SemiBold" panose="00000700000000000000" pitchFamily="2" charset="-52"/>
              <a:ea typeface="+mj-ea"/>
              <a:cs typeface="Arial" panose="020B0604020202020204" pitchFamily="34" charset="0"/>
              <a:sym typeface="Trebuchet MS" panose="020B0603020202020204" pitchFamily="34" charset="0"/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677924" y="6112448"/>
            <a:ext cx="8818414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17" name="Рисунок 1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923" y="335203"/>
            <a:ext cx="2151911" cy="483945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Прямоугольник 2"/>
          <p:cNvSpPr/>
          <p:nvPr/>
        </p:nvSpPr>
        <p:spPr>
          <a:xfrm>
            <a:off x="3641832" y="345399"/>
            <a:ext cx="7129632" cy="944699"/>
          </a:xfrm>
          <a:prstGeom prst="rect">
            <a:avLst/>
          </a:prstGeom>
          <a:noFill/>
        </p:spPr>
        <p:txBody>
          <a:bodyPr wrap="square" anchor="ctr">
            <a:noAutofit/>
          </a:bodyPr>
          <a:lstStyle/>
          <a:p>
            <a:pPr algn="ctr">
              <a:lnSpc>
                <a:spcPct val="110000"/>
              </a:lnSpc>
              <a:spcBef>
                <a:spcPct val="0"/>
              </a:spcBef>
            </a:pPr>
            <a:r>
              <a:rPr lang="ru-RU" sz="2000" dirty="0">
                <a:solidFill>
                  <a:srgbClr val="FF8C1C"/>
                </a:solidFill>
                <a:latin typeface="Montserrat Alternates SemiBold" panose="00000700000000000000" pitchFamily="2" charset="-52"/>
                <a:ea typeface="+mj-ea"/>
                <a:cs typeface="Arial" panose="020B0604020202020204" pitchFamily="34" charset="0"/>
                <a:sym typeface="Trebuchet MS" panose="020B0603020202020204" pitchFamily="34" charset="0"/>
              </a:rPr>
              <a:t>Онлайн-ярмарка вакансий ведущих предприятий Казахстана горнодобывающей и обрабатывающей промышленности </a:t>
            </a:r>
          </a:p>
          <a:p>
            <a:pPr algn="ctr">
              <a:lnSpc>
                <a:spcPct val="110000"/>
              </a:lnSpc>
              <a:spcBef>
                <a:spcPct val="0"/>
              </a:spcBef>
            </a:pPr>
            <a:endParaRPr lang="en-US" sz="2000" dirty="0">
              <a:solidFill>
                <a:srgbClr val="FF8C1C"/>
              </a:solidFill>
              <a:latin typeface="Montserrat Alternates SemiBold" panose="00000700000000000000" pitchFamily="2" charset="-52"/>
              <a:ea typeface="+mj-ea"/>
              <a:cs typeface="Arial" panose="020B0604020202020204" pitchFamily="34" charset="0"/>
              <a:sym typeface="Trebuchet MS" panose="020B0603020202020204" pitchFamily="34" charset="0"/>
            </a:endParaRPr>
          </a:p>
        </p:txBody>
      </p:sp>
      <p:sp>
        <p:nvSpPr>
          <p:cNvPr id="5" name="Текстовое поле 4"/>
          <p:cNvSpPr txBox="1"/>
          <p:nvPr/>
        </p:nvSpPr>
        <p:spPr>
          <a:xfrm>
            <a:off x="3641832" y="6287176"/>
            <a:ext cx="4907915" cy="45085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algn="ctr">
              <a:lnSpc>
                <a:spcPct val="130000"/>
              </a:lnSpc>
              <a:spcBef>
                <a:spcPct val="0"/>
              </a:spcBef>
            </a:pPr>
            <a:r>
              <a:rPr lang="ru-RU" dirty="0">
                <a:solidFill>
                  <a:srgbClr val="FF8C1C"/>
                </a:solidFill>
                <a:latin typeface="Montserrat Alternates SemiBold" panose="00000700000000000000" pitchFamily="2" charset="-52"/>
                <a:ea typeface="+mj-ea"/>
                <a:cs typeface="Arial" panose="020B0604020202020204" pitchFamily="34" charset="0"/>
                <a:sym typeface="+mn-ea"/>
              </a:rPr>
              <a:t>29 марта 2023 года на портале Enbek.kz</a:t>
            </a:r>
            <a:endParaRPr lang="ru-RU" dirty="0">
              <a:solidFill>
                <a:srgbClr val="FF8C1C"/>
              </a:solidFill>
              <a:latin typeface="Montserrat Alternates SemiBold" panose="00000700000000000000" pitchFamily="2" charset="-52"/>
              <a:ea typeface="+mj-ea"/>
              <a:cs typeface="Arial" panose="020B0604020202020204" pitchFamily="34" charset="0"/>
            </a:endParaRPr>
          </a:p>
        </p:txBody>
      </p:sp>
      <p:sp>
        <p:nvSpPr>
          <p:cNvPr id="8" name="Текстовое поле 7"/>
          <p:cNvSpPr txBox="1"/>
          <p:nvPr/>
        </p:nvSpPr>
        <p:spPr>
          <a:xfrm>
            <a:off x="3763010" y="2398395"/>
            <a:ext cx="3568968" cy="2584450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lstStyle>
            <a:defPPr>
              <a:defRPr lang="ru-RU"/>
            </a:defPPr>
            <a:lvl1pPr marL="285750" indent="-285750">
              <a:lnSpc>
                <a:spcPct val="120000"/>
              </a:lnSpc>
              <a:spcAft>
                <a:spcPts val="1200"/>
              </a:spcAft>
              <a:buSzPct val="108000"/>
              <a:buFont typeface="Montserrat Alternates Medium" panose="00000600000000000000" pitchFamily="2" charset="-52"/>
              <a:buChar char="◆"/>
              <a:defRPr sz="1600" b="0">
                <a:solidFill>
                  <a:srgbClr val="262652"/>
                </a:solidFill>
                <a:latin typeface="Montserrat Alternates Medium" panose="00000600000000000000" pitchFamily="2" charset="-52"/>
                <a:cs typeface="Arial" panose="020B0604020202020204" pitchFamily="34" charset="0"/>
              </a:defRPr>
            </a:lvl1pPr>
          </a:lstStyle>
          <a:p>
            <a:pPr lvl="0" algn="l">
              <a:buClrTx/>
            </a:pPr>
            <a:r>
              <a:rPr lang="ru-RU" sz="1500" dirty="0">
                <a:sym typeface="+mn-ea"/>
              </a:rPr>
              <a:t>Заявки на участие в ярмарке подали </a:t>
            </a:r>
            <a:r>
              <a:rPr lang="ru-RU" sz="1500" b="1" dirty="0">
                <a:sym typeface="+mn-ea"/>
              </a:rPr>
              <a:t>более 20 крупных работодателей</a:t>
            </a:r>
            <a:r>
              <a:rPr lang="ru-RU" sz="1500" dirty="0">
                <a:sym typeface="+mn-ea"/>
              </a:rPr>
              <a:t> из различных регионов страны</a:t>
            </a:r>
          </a:p>
          <a:p>
            <a:pPr lvl="0" algn="l">
              <a:buClrTx/>
            </a:pPr>
            <a:r>
              <a:rPr lang="ru-RU" sz="1500" dirty="0">
                <a:sym typeface="+mn-ea"/>
              </a:rPr>
              <a:t> Это работодатели из группы компаний ERG, Polymetal, Самрук-Казына, ТОО «KAZ Minerals»,             ТОО «Электровоз құрастыру зауыты», АО «АК АЛТЫНАЛМАС» и другие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Слайд think-cell" r:id="rId4" imgW="9525" imgH="9525" progId="TCLayout.ActiveDocument.1">
                  <p:embed/>
                </p:oleObj>
              </mc:Choice>
              <mc:Fallback>
                <p:oleObj name="Слайд think-cell" r:id="rId4" imgW="9525" imgH="9525" progId="TCLayout.ActiveDocument.1">
                  <p:embed/>
                  <p:pic>
                    <p:nvPicPr>
                      <p:cNvPr id="0" name="Объект 5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529089" y="2508749"/>
            <a:ext cx="3365778" cy="285194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defPPr>
              <a:defRPr lang="ru-RU"/>
            </a:defPPr>
            <a:lvl1pPr>
              <a:lnSpc>
                <a:spcPct val="120000"/>
              </a:lnSpc>
              <a:defRPr sz="1600" b="1">
                <a:solidFill>
                  <a:srgbClr val="262652"/>
                </a:solidFill>
                <a:latin typeface="Montserrat Alternates Medium" panose="00000600000000000000" pitchFamily="2" charset="-52"/>
                <a:cs typeface="Arial" panose="020B0604020202020204" pitchFamily="34" charset="0"/>
              </a:defRPr>
            </a:lvl1pPr>
          </a:lstStyle>
          <a:p>
            <a:pPr marL="285750" indent="-285750">
              <a:spcAft>
                <a:spcPts val="1200"/>
              </a:spcAft>
              <a:buSzPct val="108000"/>
              <a:buFont typeface="Montserrat Alternates Medium" panose="00000600000000000000" pitchFamily="2" charset="-52"/>
              <a:buChar char="◆"/>
            </a:pPr>
            <a:r>
              <a:rPr lang="ru-RU" sz="1400" b="0" dirty="0">
                <a:sym typeface="+mn-ea"/>
              </a:rPr>
              <a:t>На портале Enbek.kz перейдите </a:t>
            </a:r>
            <a:r>
              <a:rPr lang="ru-RU" sz="1400" dirty="0">
                <a:sym typeface="+mn-ea"/>
              </a:rPr>
              <a:t>на страницу ярмарки Tanda.Enbek</a:t>
            </a:r>
            <a:endParaRPr lang="ru-RU" sz="1400" b="0" dirty="0">
              <a:sym typeface="+mn-ea"/>
            </a:endParaRPr>
          </a:p>
          <a:p>
            <a:pPr marL="285750" indent="-285750">
              <a:spcAft>
                <a:spcPts val="1200"/>
              </a:spcAft>
              <a:buSzPct val="108000"/>
              <a:buFont typeface="Montserrat Alternates Medium" panose="00000600000000000000" pitchFamily="2" charset="-52"/>
              <a:buChar char="◆"/>
            </a:pPr>
            <a:r>
              <a:rPr lang="ru-RU" sz="1400" dirty="0">
                <a:sym typeface="+mn-ea"/>
              </a:rPr>
              <a:t>Пройдите регистрацию на ярмарку </a:t>
            </a:r>
            <a:r>
              <a:rPr lang="ru-RU" sz="1400" b="0" dirty="0">
                <a:sym typeface="+mn-ea"/>
              </a:rPr>
              <a:t>и создайте личный кабинет</a:t>
            </a:r>
            <a:endParaRPr lang="ru-RU" sz="1400" dirty="0">
              <a:sym typeface="+mn-ea"/>
            </a:endParaRPr>
          </a:p>
          <a:p>
            <a:pPr marL="285750" indent="-285750">
              <a:spcAft>
                <a:spcPts val="1200"/>
              </a:spcAft>
              <a:buSzPct val="108000"/>
              <a:buFont typeface="Montserrat Alternates Medium" panose="00000600000000000000" pitchFamily="2" charset="-52"/>
              <a:buChar char="◆"/>
            </a:pPr>
            <a:r>
              <a:rPr lang="en-US" sz="1400" b="0" dirty="0"/>
              <a:t>Регистрация на ярмарку </a:t>
            </a:r>
            <a:r>
              <a:rPr lang="en-US" sz="1400" b="0" dirty="0" err="1"/>
              <a:t>начинается</a:t>
            </a:r>
            <a:r>
              <a:rPr lang="en-US" sz="1400" b="0" dirty="0"/>
              <a:t> </a:t>
            </a:r>
            <a:r>
              <a:rPr lang="en-US" sz="1400" dirty="0"/>
              <a:t>2</a:t>
            </a:r>
            <a:r>
              <a:rPr lang="ru-RU" sz="1400" dirty="0"/>
              <a:t>4</a:t>
            </a:r>
            <a:r>
              <a:rPr lang="en-US" sz="1400" dirty="0"/>
              <a:t> </a:t>
            </a:r>
            <a:r>
              <a:rPr lang="ru-RU" altLang="en-US" sz="1400" dirty="0"/>
              <a:t>марта</a:t>
            </a:r>
            <a:r>
              <a:rPr lang="en-US" sz="1400" dirty="0"/>
              <a:t> 202</a:t>
            </a:r>
            <a:r>
              <a:rPr lang="ru-RU" altLang="en-US" sz="1400" dirty="0"/>
              <a:t>3</a:t>
            </a:r>
            <a:r>
              <a:rPr lang="en-US" sz="1400" dirty="0"/>
              <a:t> года</a:t>
            </a:r>
          </a:p>
          <a:p>
            <a:pPr marL="285750" indent="-285750">
              <a:spcAft>
                <a:spcPts val="1200"/>
              </a:spcAft>
              <a:buSzPct val="108000"/>
              <a:buFont typeface="Montserrat Alternates Medium" panose="00000600000000000000" pitchFamily="2" charset="-52"/>
              <a:buChar char="◆"/>
            </a:pPr>
            <a:r>
              <a:rPr lang="ru-RU" sz="1400" dirty="0">
                <a:sym typeface="+mn-ea"/>
              </a:rPr>
              <a:t>Информация о ярмарке, формат и правила ее проведения </a:t>
            </a:r>
            <a:r>
              <a:rPr lang="ru-RU" sz="1400" b="0" dirty="0">
                <a:sym typeface="+mn-ea"/>
              </a:rPr>
              <a:t>размещаются на на странице ярмарки Tanda.Enbek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201134" y="2508749"/>
            <a:ext cx="3789731" cy="274272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defPPr>
              <a:defRPr lang="ru-RU"/>
            </a:defPPr>
            <a:lvl1pPr marL="285750" indent="-285750">
              <a:lnSpc>
                <a:spcPct val="120000"/>
              </a:lnSpc>
              <a:spcAft>
                <a:spcPts val="1200"/>
              </a:spcAft>
              <a:buSzPct val="108000"/>
              <a:buFont typeface="Montserrat Alternates Medium" panose="00000600000000000000" pitchFamily="2" charset="-52"/>
              <a:buChar char="◆"/>
              <a:defRPr sz="1600" b="0">
                <a:solidFill>
                  <a:srgbClr val="262652"/>
                </a:solidFill>
                <a:latin typeface="Montserrat Alternates Medium" panose="00000600000000000000" pitchFamily="2" charset="-52"/>
                <a:cs typeface="Arial" panose="020B0604020202020204" pitchFamily="34" charset="0"/>
              </a:defRPr>
            </a:lvl1pPr>
          </a:lstStyle>
          <a:p>
            <a:r>
              <a:rPr lang="ru-RU" sz="1400" dirty="0"/>
              <a:t>Вам на электронную почту будет направлено </a:t>
            </a:r>
            <a:r>
              <a:rPr lang="ru-RU" sz="1400" b="1" dirty="0"/>
              <a:t>письмо-приглашение для участия в ярмарке </a:t>
            </a:r>
            <a:endParaRPr lang="ru-RU" sz="1400" dirty="0"/>
          </a:p>
          <a:p>
            <a:r>
              <a:rPr lang="ru-RU" sz="1400" b="1" dirty="0">
                <a:sym typeface="+mn-ea"/>
              </a:rPr>
              <a:t>29 марта 2023 года</a:t>
            </a:r>
            <a:r>
              <a:rPr lang="ru-RU" sz="1400" dirty="0">
                <a:sym typeface="+mn-ea"/>
              </a:rPr>
              <a:t>, в день проведения ярмарки, </a:t>
            </a:r>
            <a:r>
              <a:rPr lang="ru-RU" sz="1400" b="1" dirty="0">
                <a:sym typeface="+mn-ea"/>
              </a:rPr>
              <a:t>выбирайте работодателей и подходящие вакансии</a:t>
            </a: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16200000">
            <a:off x="9435450" y="4100203"/>
            <a:ext cx="2742719" cy="2742719"/>
          </a:xfrm>
          <a:prstGeom prst="rect">
            <a:avLst/>
          </a:prstGeom>
        </p:spPr>
      </p:pic>
      <p:cxnSp>
        <p:nvCxnSpPr>
          <p:cNvPr id="10" name="Прямая соединительная линия 9"/>
          <p:cNvCxnSpPr/>
          <p:nvPr/>
        </p:nvCxnSpPr>
        <p:spPr>
          <a:xfrm flipV="1">
            <a:off x="221882" y="1468643"/>
            <a:ext cx="11970118" cy="0"/>
          </a:xfrm>
          <a:prstGeom prst="line">
            <a:avLst/>
          </a:prstGeom>
          <a:ln>
            <a:solidFill>
              <a:srgbClr val="26265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7990866" y="2574738"/>
            <a:ext cx="3739933" cy="287125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defPPr>
              <a:defRPr lang="ru-RU"/>
            </a:defPPr>
            <a:lvl1pPr marL="285750" indent="-285750">
              <a:lnSpc>
                <a:spcPct val="120000"/>
              </a:lnSpc>
              <a:spcAft>
                <a:spcPts val="1200"/>
              </a:spcAft>
              <a:buSzPct val="108000"/>
              <a:buFont typeface="Montserrat Alternates Medium" panose="00000600000000000000" pitchFamily="2" charset="-52"/>
              <a:buChar char="◆"/>
              <a:defRPr sz="1600" b="0">
                <a:solidFill>
                  <a:srgbClr val="262652"/>
                </a:solidFill>
                <a:latin typeface="Montserrat Alternates Medium" panose="00000600000000000000" pitchFamily="2" charset="-52"/>
                <a:cs typeface="Arial" panose="020B0604020202020204" pitchFamily="34" charset="0"/>
              </a:defRPr>
            </a:lvl1pPr>
          </a:lstStyle>
          <a:p>
            <a:r>
              <a:rPr lang="ru-RU" sz="1400" b="1" dirty="0">
                <a:sym typeface="+mn-ea"/>
              </a:rPr>
              <a:t>Подготовьте свое резюме</a:t>
            </a:r>
            <a:r>
              <a:rPr lang="ru-RU" sz="1400" dirty="0">
                <a:sym typeface="+mn-ea"/>
              </a:rPr>
              <a:t> и направляйте работодателям  на странице ярмарки Tanda.Enbek</a:t>
            </a:r>
          </a:p>
          <a:p>
            <a:r>
              <a:rPr lang="ru-RU" sz="1400" dirty="0"/>
              <a:t>Вы сможете </a:t>
            </a:r>
            <a:r>
              <a:rPr lang="ru-RU" sz="1400" b="1" dirty="0"/>
              <a:t>задать вопрос работодателю</a:t>
            </a:r>
            <a:r>
              <a:rPr lang="ru-RU" sz="1400" dirty="0"/>
              <a:t> в чате в вашем личном кабинете на ярмарке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745330" y="1660110"/>
            <a:ext cx="11078845" cy="591185"/>
          </a:xfrm>
          <a:prstGeom prst="rect">
            <a:avLst/>
          </a:prstGeom>
          <a:noFill/>
        </p:spPr>
        <p:txBody>
          <a:bodyPr wrap="square" anchor="ctr">
            <a:noAutofit/>
          </a:bodyPr>
          <a:lstStyle>
            <a:defPPr>
              <a:defRPr lang="ru-RU"/>
            </a:defPPr>
            <a:lvl1pPr algn="ctr">
              <a:lnSpc>
                <a:spcPct val="90000"/>
              </a:lnSpc>
              <a:spcBef>
                <a:spcPct val="0"/>
              </a:spcBef>
              <a:defRPr sz="4000">
                <a:solidFill>
                  <a:schemeClr val="bg1"/>
                </a:solidFill>
                <a:latin typeface="Montserrat Alternates SemiBold" panose="00000700000000000000" pitchFamily="2" charset="-52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ru-RU" sz="2400" dirty="0">
                <a:solidFill>
                  <a:srgbClr val="262652"/>
                </a:solidFill>
              </a:rPr>
              <a:t>Как кандидатам принять участие в онлайн-ярмарке</a:t>
            </a:r>
            <a:endParaRPr lang="en-US" sz="2400" dirty="0">
              <a:solidFill>
                <a:srgbClr val="262652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-15251" y="-12209"/>
            <a:ext cx="392756" cy="6882418"/>
          </a:xfrm>
          <a:prstGeom prst="rect">
            <a:avLst/>
          </a:prstGeom>
          <a:solidFill>
            <a:srgbClr val="FDBF0F"/>
          </a:solidFill>
        </p:spPr>
        <p:txBody>
          <a:bodyPr wrap="square" anchor="ctr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endParaRPr lang="en-US" sz="4000" dirty="0">
              <a:solidFill>
                <a:schemeClr val="bg1"/>
              </a:solidFill>
              <a:latin typeface="Montserrat Alternates SemiBold" panose="00000700000000000000" pitchFamily="2" charset="-52"/>
              <a:ea typeface="+mj-ea"/>
              <a:cs typeface="Arial" panose="020B0604020202020204" pitchFamily="34" charset="0"/>
              <a:sym typeface="Trebuchet MS" panose="020B0603020202020204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-26783" y="0"/>
            <a:ext cx="222820" cy="6882418"/>
          </a:xfrm>
          <a:prstGeom prst="rect">
            <a:avLst/>
          </a:prstGeom>
          <a:solidFill>
            <a:srgbClr val="F16522"/>
          </a:solidFill>
        </p:spPr>
        <p:txBody>
          <a:bodyPr wrap="square" anchor="ctr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endParaRPr lang="en-US" sz="4000" dirty="0">
              <a:solidFill>
                <a:schemeClr val="bg1"/>
              </a:solidFill>
              <a:latin typeface="Montserrat Alternates SemiBold" panose="00000700000000000000" pitchFamily="2" charset="-52"/>
              <a:ea typeface="+mj-ea"/>
              <a:cs typeface="Arial" panose="020B0604020202020204" pitchFamily="34" charset="0"/>
              <a:sym typeface="Trebuchet MS" panose="020B0603020202020204" pitchFamily="34" charset="0"/>
            </a:endParaRPr>
          </a:p>
        </p:txBody>
      </p:sp>
      <p:pic>
        <p:nvPicPr>
          <p:cNvPr id="21" name="Рисунок 20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105" y="313574"/>
            <a:ext cx="2149398" cy="48338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Прямоугольник 2"/>
          <p:cNvSpPr/>
          <p:nvPr/>
        </p:nvSpPr>
        <p:spPr>
          <a:xfrm>
            <a:off x="3697927" y="417353"/>
            <a:ext cx="6914146" cy="944699"/>
          </a:xfrm>
          <a:prstGeom prst="rect">
            <a:avLst/>
          </a:prstGeom>
          <a:noFill/>
        </p:spPr>
        <p:txBody>
          <a:bodyPr wrap="square" anchor="ctr">
            <a:noAutofit/>
          </a:bodyPr>
          <a:lstStyle/>
          <a:p>
            <a:pPr algn="ctr">
              <a:lnSpc>
                <a:spcPct val="110000"/>
              </a:lnSpc>
              <a:spcBef>
                <a:spcPct val="0"/>
              </a:spcBef>
            </a:pPr>
            <a:r>
              <a:rPr lang="ru-RU" sz="2000" dirty="0">
                <a:solidFill>
                  <a:srgbClr val="FF8C1C"/>
                </a:solidFill>
                <a:latin typeface="Montserrat Alternates SemiBold" panose="00000700000000000000" pitchFamily="2" charset="-52"/>
                <a:ea typeface="+mj-ea"/>
                <a:cs typeface="Arial" panose="020B0604020202020204" pitchFamily="34" charset="0"/>
                <a:sym typeface="Trebuchet MS" panose="020B0603020202020204" pitchFamily="34" charset="0"/>
              </a:rPr>
              <a:t>Онлайн-ярмарка вакансий ведущих предприятий Казахстана горнодобывающей и обрабатывающей промышленности </a:t>
            </a:r>
          </a:p>
          <a:p>
            <a:pPr algn="ctr">
              <a:lnSpc>
                <a:spcPct val="130000"/>
              </a:lnSpc>
              <a:spcBef>
                <a:spcPct val="0"/>
              </a:spcBef>
            </a:pPr>
            <a:endParaRPr lang="en-US" sz="2000" dirty="0">
              <a:solidFill>
                <a:srgbClr val="FF8C1C"/>
              </a:solidFill>
              <a:latin typeface="Montserrat Alternates SemiBold" panose="00000700000000000000" pitchFamily="2" charset="-52"/>
              <a:ea typeface="+mj-ea"/>
              <a:cs typeface="Arial" panose="020B0604020202020204" pitchFamily="34" charset="0"/>
              <a:sym typeface="Trebuchet MS" panose="020B0603020202020204" pitchFamily="34" charset="0"/>
            </a:endParaRPr>
          </a:p>
        </p:txBody>
      </p:sp>
      <p:sp>
        <p:nvSpPr>
          <p:cNvPr id="5" name="Текстовое поле 4"/>
          <p:cNvSpPr txBox="1"/>
          <p:nvPr/>
        </p:nvSpPr>
        <p:spPr>
          <a:xfrm>
            <a:off x="4868545" y="5584825"/>
            <a:ext cx="4907915" cy="45085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algn="ctr">
              <a:lnSpc>
                <a:spcPct val="130000"/>
              </a:lnSpc>
              <a:spcBef>
                <a:spcPct val="0"/>
              </a:spcBef>
            </a:pPr>
            <a:r>
              <a:rPr lang="ru-RU" dirty="0">
                <a:solidFill>
                  <a:srgbClr val="FF8C1C"/>
                </a:solidFill>
                <a:latin typeface="Montserrat Alternates SemiBold" panose="00000700000000000000" pitchFamily="2" charset="-52"/>
                <a:ea typeface="+mj-ea"/>
                <a:cs typeface="Arial" panose="020B0604020202020204" pitchFamily="34" charset="0"/>
                <a:sym typeface="+mn-ea"/>
              </a:rPr>
              <a:t>29 марта 2023 года на портале Enbek.kz</a:t>
            </a:r>
            <a:endParaRPr lang="ru-RU" dirty="0">
              <a:solidFill>
                <a:srgbClr val="FF8C1C"/>
              </a:solidFill>
              <a:latin typeface="Montserrat Alternates SemiBold" panose="00000700000000000000" pitchFamily="2" charset="-52"/>
              <a:ea typeface="+mj-ea"/>
              <a:cs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Слайд think-cell" r:id="rId4" imgW="9525" imgH="9525" progId="TCLayout.ActiveDocument.1">
                  <p:embed/>
                </p:oleObj>
              </mc:Choice>
              <mc:Fallback>
                <p:oleObj name="Слайд think-cell" r:id="rId4" imgW="9525" imgH="9525" progId="TCLayout.ActiveDocument.1">
                  <p:embed/>
                  <p:pic>
                    <p:nvPicPr>
                      <p:cNvPr id="0" name="Объект 5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539880" y="3630351"/>
            <a:ext cx="7112000" cy="591426"/>
          </a:xfrm>
          <a:prstGeom prst="rect">
            <a:avLst/>
          </a:prstGeom>
          <a:noFill/>
        </p:spPr>
        <p:txBody>
          <a:bodyPr wrap="square" anchor="ctr">
            <a:noAutofit/>
          </a:bodyPr>
          <a:lstStyle>
            <a:defPPr>
              <a:defRPr lang="ru-RU"/>
            </a:defPPr>
            <a:lvl1pPr algn="ctr">
              <a:lnSpc>
                <a:spcPct val="90000"/>
              </a:lnSpc>
              <a:spcBef>
                <a:spcPct val="0"/>
              </a:spcBef>
              <a:defRPr sz="4000">
                <a:solidFill>
                  <a:schemeClr val="bg1"/>
                </a:solidFill>
                <a:latin typeface="Montserrat Alternates SemiBold" panose="00000700000000000000" pitchFamily="2" charset="-52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ru-RU" sz="3600" dirty="0">
                <a:solidFill>
                  <a:srgbClr val="FF8C1C"/>
                </a:solidFill>
              </a:rPr>
              <a:t>29 марта 2023 года</a:t>
            </a:r>
            <a:endParaRPr lang="en-US" sz="3600" dirty="0">
              <a:solidFill>
                <a:srgbClr val="FF8C1C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08223" y="1841743"/>
            <a:ext cx="11402834" cy="1637030"/>
          </a:xfrm>
          <a:prstGeom prst="rect">
            <a:avLst/>
          </a:prstGeom>
          <a:noFill/>
        </p:spPr>
        <p:txBody>
          <a:bodyPr wrap="square" anchor="ctr">
            <a:noAutofit/>
          </a:bodyPr>
          <a:lstStyle/>
          <a:p>
            <a:pPr algn="ctr" fontAlgn="auto">
              <a:lnSpc>
                <a:spcPct val="110000"/>
              </a:lnSpc>
              <a:spcBef>
                <a:spcPct val="0"/>
              </a:spcBef>
            </a:pPr>
            <a:r>
              <a:rPr lang="ru-RU" sz="3600" dirty="0">
                <a:solidFill>
                  <a:srgbClr val="FF8C1C"/>
                </a:solidFill>
                <a:latin typeface="Montserrat Alternates SemiBold" panose="00000700000000000000" pitchFamily="2" charset="-52"/>
                <a:ea typeface="+mj-ea"/>
                <a:cs typeface="Arial" panose="020B0604020202020204" pitchFamily="34" charset="0"/>
                <a:sym typeface="Trebuchet MS" panose="020B0603020202020204" pitchFamily="34" charset="0"/>
              </a:rPr>
              <a:t>Мы ждем вас на онлайн-ярмарке вакансий 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62255" y="828839"/>
            <a:ext cx="154054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sz="1200">
                <a:solidFill>
                  <a:srgbClr val="262652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1pPr>
          </a:lstStyle>
          <a:p>
            <a:pPr algn="ctr"/>
            <a:r>
              <a:rPr lang="ru-RU" sz="1100" dirty="0">
                <a:latin typeface="Montserrat Alternates Medium" panose="00000600000000000000" pitchFamily="2" charset="-52"/>
              </a:rPr>
              <a:t>Электронная биржа труда </a:t>
            </a: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16200000">
            <a:off x="9435450" y="4100203"/>
            <a:ext cx="2742719" cy="2742719"/>
          </a:xfrm>
          <a:prstGeom prst="rect">
            <a:avLst/>
          </a:prstGeom>
        </p:spPr>
      </p:pic>
      <p:pic>
        <p:nvPicPr>
          <p:cNvPr id="27" name="Рисунок 2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16184" y="173200"/>
            <a:ext cx="1310921" cy="527588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2438280" y="4803794"/>
            <a:ext cx="7112000" cy="591426"/>
          </a:xfrm>
          <a:prstGeom prst="rect">
            <a:avLst/>
          </a:prstGeom>
          <a:noFill/>
        </p:spPr>
        <p:txBody>
          <a:bodyPr wrap="square" anchor="ctr">
            <a:noAutofit/>
          </a:bodyPr>
          <a:lstStyle>
            <a:defPPr>
              <a:defRPr lang="ru-RU"/>
            </a:defPPr>
            <a:lvl1pPr algn="ctr">
              <a:lnSpc>
                <a:spcPct val="90000"/>
              </a:lnSpc>
              <a:spcBef>
                <a:spcPct val="0"/>
              </a:spcBef>
              <a:defRPr sz="4000">
                <a:solidFill>
                  <a:schemeClr val="bg1"/>
                </a:solidFill>
                <a:latin typeface="Montserrat Alternates SemiBold" panose="00000700000000000000" pitchFamily="2" charset="-52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ru-RU" sz="3600" dirty="0">
                <a:solidFill>
                  <a:srgbClr val="FF8C1C"/>
                </a:solidFill>
              </a:rPr>
              <a:t>на портале </a:t>
            </a:r>
            <a:r>
              <a:rPr lang="en-US" sz="3600" dirty="0">
                <a:solidFill>
                  <a:srgbClr val="FF8C1C"/>
                </a:solidFill>
              </a:rPr>
              <a:t>Enbek.kz</a:t>
            </a:r>
          </a:p>
        </p:txBody>
      </p:sp>
      <p:grpSp>
        <p:nvGrpSpPr>
          <p:cNvPr id="4" name="Группа 3"/>
          <p:cNvGrpSpPr/>
          <p:nvPr/>
        </p:nvGrpSpPr>
        <p:grpSpPr>
          <a:xfrm>
            <a:off x="-26783" y="-12209"/>
            <a:ext cx="404288" cy="6894627"/>
            <a:chOff x="-26783" y="-12209"/>
            <a:chExt cx="404288" cy="6894627"/>
          </a:xfrm>
        </p:grpSpPr>
        <p:sp>
          <p:nvSpPr>
            <p:cNvPr id="13" name="Прямоугольник 12"/>
            <p:cNvSpPr/>
            <p:nvPr/>
          </p:nvSpPr>
          <p:spPr>
            <a:xfrm>
              <a:off x="-15251" y="-12209"/>
              <a:ext cx="392756" cy="6882418"/>
            </a:xfrm>
            <a:prstGeom prst="rect">
              <a:avLst/>
            </a:prstGeom>
            <a:solidFill>
              <a:srgbClr val="FDBF0F"/>
            </a:solidFill>
          </p:spPr>
          <p:txBody>
            <a:bodyPr wrap="square" anchor="ctr">
              <a:noAutofit/>
            </a:bodyPr>
            <a:lstStyle/>
            <a:p>
              <a:pPr algn="ctr">
                <a:lnSpc>
                  <a:spcPct val="90000"/>
                </a:lnSpc>
                <a:spcBef>
                  <a:spcPct val="0"/>
                </a:spcBef>
              </a:pPr>
              <a:endParaRPr lang="en-US" sz="4000" dirty="0">
                <a:solidFill>
                  <a:schemeClr val="bg1"/>
                </a:solidFill>
                <a:latin typeface="Montserrat Alternates SemiBold" panose="00000700000000000000" pitchFamily="2" charset="-52"/>
                <a:ea typeface="+mj-ea"/>
                <a:cs typeface="Arial" panose="020B0604020202020204" pitchFamily="34" charset="0"/>
                <a:sym typeface="Trebuchet MS" panose="020B0603020202020204" pitchFamily="34" charset="0"/>
              </a:endParaRPr>
            </a:p>
          </p:txBody>
        </p:sp>
        <p:sp>
          <p:nvSpPr>
            <p:cNvPr id="15" name="Прямоугольник 14"/>
            <p:cNvSpPr/>
            <p:nvPr/>
          </p:nvSpPr>
          <p:spPr>
            <a:xfrm>
              <a:off x="-26783" y="0"/>
              <a:ext cx="222820" cy="6882418"/>
            </a:xfrm>
            <a:prstGeom prst="rect">
              <a:avLst/>
            </a:prstGeom>
            <a:solidFill>
              <a:srgbClr val="F16522"/>
            </a:solidFill>
          </p:spPr>
          <p:txBody>
            <a:bodyPr wrap="square" anchor="ctr">
              <a:noAutofit/>
            </a:bodyPr>
            <a:lstStyle/>
            <a:p>
              <a:pPr algn="ctr">
                <a:lnSpc>
                  <a:spcPct val="90000"/>
                </a:lnSpc>
                <a:spcBef>
                  <a:spcPct val="0"/>
                </a:spcBef>
              </a:pPr>
              <a:endParaRPr lang="en-US" sz="4000" dirty="0">
                <a:solidFill>
                  <a:schemeClr val="bg1"/>
                </a:solidFill>
                <a:latin typeface="Montserrat Alternates SemiBold" panose="00000700000000000000" pitchFamily="2" charset="-52"/>
                <a:ea typeface="+mj-ea"/>
                <a:cs typeface="Arial" panose="020B0604020202020204" pitchFamily="34" charset="0"/>
                <a:sym typeface="Trebuchet MS" panose="020B0603020202020204" pitchFamily="34" charset="0"/>
              </a:endParaRPr>
            </a:p>
          </p:txBody>
        </p:sp>
      </p:grpSp>
      <p:pic>
        <p:nvPicPr>
          <p:cNvPr id="18" name="Рисунок 17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53077" y="436994"/>
            <a:ext cx="2345974" cy="52758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PRESENTATIONDONOTDELETE" val="&lt;?xml version=&quot;1.0&quot; encoding=&quot;UTF-16&quot; standalone=&quot;yes&quot;?&gt;&lt;root reqver=&quot;27037&quot;&gt;&lt;version val=&quot;32830&quot;/&gt;&lt;CPresentation id=&quot;1&quot;&gt;&lt;m_precDefaultNumber&gt;&lt;m_bNumberIsYear val=&quot;1&quot;/&gt;&lt;m_chMinusSymbol&gt;-&lt;/m_chMinusSymbol&gt;&lt;m_chDecimalSymbol17909&gt;,&lt;/m_chDecimalSymbol17909&gt;&lt;m_nGroupingDigits17909 val=&quot;3&quot;/&gt;&lt;m_chGroupingSymbol17909&gt;.&lt;/m_chGroupingSymbol17909&gt;&lt;m_yearfmt&gt;&lt;begin val=&quot;0&quot;/&gt;&lt;end val=&quot;4&quot;/&gt;&lt;/m_yearfmt&gt;&lt;/m_precDefaultNumber&gt;&lt;m_precDefaultPercent&gt;&lt;m_bNumberIsYear val=&quot;1&quot;/&gt;&lt;m_chMinusSymbol&gt;-&lt;/m_chMinusSymbol&gt;&lt;m_nDecimalDigits17909 val=&quot;0&quot;/&gt;&lt;m_chDecimalSymbol17909&gt;,&lt;/m_chDecimalSymbol17909&gt;&lt;m_nGroupingDigits17909 val=&quot;3&quot;/&gt;&lt;m_chGroupingSymbol17909&gt;.&lt;/m_chGroupingSymbol17909&gt;&lt;m_strSuffix17909&gt;%&lt;/m_strSuffix17909&gt;&lt;m_yearfmt&gt;&lt;begin val=&quot;0&quot;/&gt;&lt;end val=&quot;4&quot;/&gt;&lt;/m_yearfmt&gt;&lt;/m_precDefaultPercent&gt;&lt;m_precDefaultDate&gt;&lt;m_bNumberIsYear val=&quot;0&quot;/&gt;&lt;m_strFormatTime&gt;%#m/%#d/%Y&lt;/m_strFormatTime&gt;&lt;m_yearfmt&gt;&lt;begin val=&quot;0&quot;/&gt;&lt;end val=&quot;0&quot;/&gt;&lt;/m_yearfmt&gt;&lt;/m_precDefaultDate&gt;&lt;m_precDefaultDay&gt;&lt;m_yearfmt&gt;&lt;begin val=&quot;0&quot;/&gt;&lt;end val=&quot;4&quot;/&gt;&lt;/m_yearfmt&gt;&lt;/m_precDefaultDay&gt;&lt;m_precDefaultWeek&gt;&lt;m_yearfmt&gt;&lt;begin val=&quot;0&quot;/&gt;&lt;end val=&quot;4&quot;/&gt;&lt;/m_yearfmt&gt;&lt;/m_precDefaultWeek&gt;&lt;m_precDefaultMonth&gt;&lt;m_yearfmt&gt;&lt;begin val=&quot;0&quot;/&gt;&lt;end val=&quot;4&quot;/&gt;&lt;/m_yearfmt&gt;&lt;/m_precDefaultMonth&gt;&lt;m_precDefaultQuarter&gt;&lt;m_yearfmt&gt;&lt;begin val=&quot;0&quot;/&gt;&lt;end val=&quot;4&quot;/&gt;&lt;/m_yearfmt&gt;&lt;/m_precDefaultQuarter&gt;&lt;m_precDefaultYear&gt;&lt;m_yearfmt&gt;&lt;begin val=&quot;0&quot;/&gt;&lt;end val=&quot;4&quot;/&gt;&lt;/m_yearfmt&gt;&lt;/m_precDefaultYear&gt;&lt;m_precDefaultFYDay&gt;&lt;m_yearfmt&gt;&lt;begin val=&quot;0&quot;/&gt;&lt;end val=&quot;4&quot;/&gt;&lt;/m_yearfmt&gt;&lt;/m_precDefaultFYDay&gt;&lt;m_precDefaultFYWeek&gt;&lt;m_yearfmt&gt;&lt;begin val=&quot;0&quot;/&gt;&lt;end val=&quot;4&quot;/&gt;&lt;/m_yearfmt&gt;&lt;/m_precDefaultFYWeek&gt;&lt;m_precDefaultFYMonth&gt;&lt;m_yearfmt&gt;&lt;begin val=&quot;0&quot;/&gt;&lt;end val=&quot;4&quot;/&gt;&lt;/m_yearfmt&gt;&lt;/m_precDefaultFYMonth&gt;&lt;m_precDefaultFYQuarter&gt;&lt;m_yearfmt&gt;&lt;begin val=&quot;0&quot;/&gt;&lt;end val=&quot;4&quot;/&gt;&lt;/m_yearfmt&gt;&lt;/m_precDefaultFYQuarter&gt;&lt;m_precDefaultFYYear&gt;&lt;m_yearfmt&gt;&lt;begin val=&quot;0&quot;/&gt;&lt;end val=&quot;4&quot;/&gt;&lt;/m_yearfmt&gt;&lt;/m_precDefaultFYYear&gt;&lt;m_mruColor&gt;&lt;m_vecMRU length=&quot;2&quot;&gt;&lt;elem m_fUsage=&quot;3.43900000000000005684E+00&quot;&gt;&lt;m_msothmcolidx val=&quot;0&quot;/&gt;&lt;m_rgb r=&quot;29&quot; g=&quot;5E&quot; b=&quot;7E&quot;/&gt;&lt;/elem&gt;&lt;elem m_fUsage=&quot;1.77803100000000013914E+00&quot;&gt;&lt;m_msothmcolidx val=&quot;0&quot;/&gt;&lt;m_rgb r=&quot;4E&quot; g=&quot;98&quot; b=&quot;C6&quot;/&gt;&lt;/elem&gt;&lt;/m_vecMRU&gt;&lt;/m_mruColor&gt;&lt;m_eweekdayFirstOfWeek val=&quot;2&quot;/&gt;&lt;m_eweekdayFirstOfWorkweek val=&quot;2&quot;/&gt;&lt;m_eweekdayFirstOfWeekend val=&quot;7&quot;/&gt;&lt;/CPresentation&gt;&lt;/root&gt;"/>
  <p:tag name="THINKCELLUNDODONOTDELETE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INTELLIGENT_ELEMENT" val="{Name}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INTELLIGENT_ELEMENT" val="{Name}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INTELLIGENT_ELEMENT" val="{Name}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INTELLIGENT_ELEMENT" val="{Name}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INTELLIGENT_ELEMENT" val="{Name}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INTELLIGENT_ELEMENT" val="{Name}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INTELLIGENT_ELEMENT" val="{Name}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INTELLIGENT_ELEMENT" val="{Name}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INTELLIGENT_ELEMENT" val="{Name}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INTELLIGENT_ELEMENT" val="{Name}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INTELLIGENT_ELEMENT" val="{Name}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INTELLIGENT_ELEMENT" val="{Name}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INTELLIGENT_ELEMENT" val="{Name}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INTELLIGENT_ELEMENT" val="{Name}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INTELLIGENT_ELEMENT" val="{Name}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INTELLIGENT_ELEMENT" val="{Name}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INTELLIGENT_ELEMENT" val="{Name}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INTELLIGENT_ELEMENT" val="{Name}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INTELLIGENT_ELEMENT" val="{Name}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INTELLIGENT_ELEMENT" val="{Name}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INTELLIGENT_ELEMENT" val="{Name}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INTELLIGENT_ELEMENT" val="{Name}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INTELLIGENT_ELEMENT" val="{Name}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INTELLIGENT_ELEMENT" val="{Name}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INTELLIGENT_ELEMENT" val="{Name}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INTELLIGENT_ELEMENT" val="{Name}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INTELLIGENT_ELEMENT" val="{Name}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INTELLIGENT_ELEMENT" val="{Name}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INTELLIGENT_ELEMENT" val="{Name}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INTELLIGENT_ELEMENT" val="{Name}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INTELLIGENT_ELEMENT" val="{Name}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INTELLIGENT_ELEMENT" val="{Name}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INTELLIGENT_ELEMENT" val="{Name}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INTELLIGENT_ELEMENT" val="{Name}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INTELLIGENT_ELEMENT" val="{Name}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INTELLIGENT_ELEMENT" val="{Name}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INTELLIGENT_ELEMENT" val="{Name}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INTELLIGENT_ELEMENT" val="{Name}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INTELLIGENT_ELEMENT" val="{Name}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INTELLIGENT_ELEMENT" val="{Name}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INTELLIGENT_ELEMENT" val="{Name}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INTELLIGENT_ELEMENT" val="{Name}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INTELLIGENT_ELEMENT" val="{Name}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INTELLIGENT_ELEMENT" val="{Name}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INTELLIGENT_ELEMENT" val="{Name}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AGENDAWIZARD" val="element"/>
  <p:tag name="EE4P_AGENDAWIZARD_PROPERTIES" val="139.2226/358.4865/68.59843/68.69473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AGENDAWIZARD" val="element"/>
  <p:tag name="EE4P_AGENDAWIZARD_PROPERTIES" val="219.1067/358.4865/103.4646/103.36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AGENDAWIZARD" val="element"/>
  <p:tag name="EE4P_AGENDAWIZARD_CONTENT" val="/Agenda"/>
  <p:tag name="EE4P_AGENDAWIZARD_PROPERTIES" val="49.6063/71.99992/272.965/275.1478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INTELLIGENT_ELEMENT" val="{Name}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INTELLIGENT_ELEMENT" val="{Name}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AGENDAWIZARD" val="element"/>
  <p:tag name="EE4P_AGENDAWIZARD_CONTENT" val="/Eins"/>
  <p:tag name="EE4P_AGENDAWIZARD_PROPERTIES" val="69.73236/210.082/640.5827/252.0493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AGENDAWIZARD" val="element"/>
  <p:tag name="EE4P_AGENDAWIZARD_PROPERTIES" val="69.73236/114.7876/72.21693/72.28346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INTELLIGENT_ELEMENT" val="{Name}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AGENDAWIZARD" val="element"/>
  <p:tag name="EE4P_AGENDAWIZARD_PROPERTIES" val="49.5/94.96071/730.5/0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AGENDAWIZARD" val="element"/>
  <p:tag name="EE4P_AGENDAWIZARD_CONTENT" val="/Agenda"/>
  <p:tag name="EE4P_AGENDAWIZARD_PROPERTIES" val="49.5/49.03937/566.1416/37.07858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INTELLIGENT_ELEMENT" val="{Name}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INTELLIGENT_ELEMENT" val="{Name}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INTELLIGENT_ELEMENT" val="{Name}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AGENDAWIZARD" val="element"/>
  <p:tag name="EE4P_AGENDAWIZARD_PROPERTIES" val="139.2224/358.4865/68.59843/68.69473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AGENDAWIZARD" val="element"/>
  <p:tag name="EE4P_AGENDAWIZARD_PROPERTIES" val="219.1065/358.4865/103.4646/103.36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AGENDAWIZARD" val="element"/>
  <p:tag name="EE4P_AGENDAWIZARD_CONTENT" val="/Agenda"/>
  <p:tag name="EE4P_AGENDAWIZARD_PROPERTIES" val="49.60606/71.99992/272.965/275.1478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INTELLIGENT_ELEMENT" val="{Name}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AGENDAWIZARD" val="element"/>
  <p:tag name="EE4P_AGENDAWIZARD_CONTENT" val="/Eins"/>
  <p:tag name="EE4P_AGENDAWIZARD_PROPERTIES" val="69.73212/210.082/640.5827/252.0493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AGENDAWIZARD" val="element"/>
  <p:tag name="EE4P_AGENDAWIZARD_PROPERTIES" val="69.73212/114.7876/72.21693/72.28346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INTELLIGENT_ELEMENT" val="{Name}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INTELLIGENT_ELEMENT" val="{Name}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AGENDAWIZARD" val="element"/>
  <p:tag name="EE4P_AGENDAWIZARD_PROPERTIES" val="49.5/94.96055/730.5/0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AGENDAWIZARD" val="element"/>
  <p:tag name="EE4P_AGENDAWIZARD_CONTENT" val="/Agenda"/>
  <p:tag name="EE4P_AGENDAWIZARD_PROPERTIES" val="49.5/49.03929/566.1416/37.07858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INTELLIGENT_ELEMENT" val="{Name}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INTELLIGENT_ELEMENT" val="{Name}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INTELLIGENT_ELEMENT" val="{Name}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ТИТУЛЫ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ТИТУЛЫ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KZ Labor Market Vision 2025 Grid A4">
  <a:themeElements>
    <a:clrScheme name="Custom 5">
      <a:dk1>
        <a:srgbClr val="545454"/>
      </a:dk1>
      <a:lt1>
        <a:sysClr val="window" lastClr="FFFFFF"/>
      </a:lt1>
      <a:dk2>
        <a:srgbClr val="295E7E"/>
      </a:dk2>
      <a:lt2>
        <a:srgbClr val="F2F2F2"/>
      </a:lt2>
      <a:accent1>
        <a:srgbClr val="163142"/>
      </a:accent1>
      <a:accent2>
        <a:srgbClr val="204962"/>
      </a:accent2>
      <a:accent3>
        <a:srgbClr val="D4DF33"/>
      </a:accent3>
      <a:accent4>
        <a:srgbClr val="4E98C6"/>
      </a:accent4>
      <a:accent5>
        <a:srgbClr val="6E6F73"/>
      </a:accent5>
      <a:accent6>
        <a:srgbClr val="2E3558"/>
      </a:accent6>
      <a:hlink>
        <a:srgbClr val="071117"/>
      </a:hlink>
      <a:folHlink>
        <a:srgbClr val="2E3558"/>
      </a:folHlink>
    </a:clrScheme>
    <a:fontScheme name="BCG Trebuchet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Subtle 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295E7E"/>
        </a:solidFill>
        <a:ln w="9525" cap="rnd" cmpd="sng" algn="ctr">
          <a:solidFill>
            <a:srgbClr val="295E7E"/>
          </a:solidFill>
          <a:prstDash val="solid"/>
          <a:round/>
          <a:headEnd type="none" w="med" len="med"/>
          <a:tailEnd type="none" w="med" len="med"/>
        </a:ln>
      </a:spPr>
      <a:bodyPr rtlCol="0" anchor="ctr" anchorCtr="0"/>
      <a:lstStyle>
        <a:defPPr algn="ctr">
          <a:defRPr sz="1200" dirty="0" smtClean="0">
            <a:solidFill>
              <a:srgbClr val="FFFFFF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9525" cap="rnd">
          <a:solidFill>
            <a:schemeClr val="tx1">
              <a:lumMod val="60000"/>
              <a:lumOff val="40000"/>
            </a:schemeClr>
          </a:solidFill>
          <a:prstDash val="solid"/>
          <a:round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 cap="rnd">
          <a:noFill/>
          <a:prstDash val="solid"/>
        </a:ln>
      </a:spPr>
      <a:bodyPr wrap="square" lIns="0" tIns="0" rIns="0" bIns="0" rtlCol="0" anchor="ctr" anchorCtr="0">
        <a:noAutofit/>
      </a:bodyPr>
      <a:lstStyle>
        <a:defPPr algn="ctr">
          <a:defRPr sz="1200" dirty="0" smtClean="0">
            <a:solidFill>
              <a:srgbClr val="545454"/>
            </a:solidFill>
          </a:defRPr>
        </a:defPPr>
      </a:lstStyle>
    </a:txDef>
  </a:objectDefaults>
  <a:extraClrSchemeLst/>
  <a:custClrLst>
    <a:custClr name="Custom Color">
      <a:srgbClr val="37373A"/>
    </a:custClr>
    <a:custClr name="Custom Color">
      <a:srgbClr val="2E3558"/>
    </a:custClr>
    <a:custClr name="Custom Color">
      <a:srgbClr val="30C1D7"/>
    </a:custClr>
    <a:custClr name="Custom Color">
      <a:srgbClr val="670F31"/>
    </a:custClr>
    <a:custClr name="Custom Color">
      <a:srgbClr val="E71C57"/>
    </a:custClr>
  </a:custClr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280</Words>
  <Application>Microsoft Office PowerPoint</Application>
  <PresentationFormat>Широкоэкранный</PresentationFormat>
  <Paragraphs>33</Paragraphs>
  <Slides>4</Slides>
  <Notes>4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3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13" baseType="lpstr">
      <vt:lpstr>Arial</vt:lpstr>
      <vt:lpstr>Calibri</vt:lpstr>
      <vt:lpstr>Montserrat Alternates Medium</vt:lpstr>
      <vt:lpstr>Montserrat Alternates SemiBold</vt:lpstr>
      <vt:lpstr>Trebuchet MS</vt:lpstr>
      <vt:lpstr>ТИТУЛЫ</vt:lpstr>
      <vt:lpstr>2_ТИТУЛЫ</vt:lpstr>
      <vt:lpstr>KZ Labor Market Vision 2025 Grid A4</vt:lpstr>
      <vt:lpstr>Слайд think-cell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Александра Молчановская</dc:creator>
  <cp:lastModifiedBy>Ирина Рубашина</cp:lastModifiedBy>
  <cp:revision>1450</cp:revision>
  <cp:lastPrinted>2022-06-17T09:30:00Z</cp:lastPrinted>
  <dcterms:created xsi:type="dcterms:W3CDTF">2022-01-13T13:42:00Z</dcterms:created>
  <dcterms:modified xsi:type="dcterms:W3CDTF">2023-03-15T04:55:17Z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3DEC876C9BC6420CA3149DFD03B157B6</vt:lpwstr>
  </property>
  <property fmtid="{D5CDD505-2E9C-101B-9397-08002B2CF9AE}" pid="3" name="KSOProductBuildVer">
    <vt:lpwstr>1049-11.2.0.11486</vt:lpwstr>
  </property>
</Properties>
</file>